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sldIdLst>
    <p:sldId id="5055" r:id="rId2"/>
    <p:sldId id="5072" r:id="rId3"/>
    <p:sldId id="5057" r:id="rId4"/>
    <p:sldId id="5075" r:id="rId5"/>
    <p:sldId id="5073" r:id="rId6"/>
    <p:sldId id="5074" r:id="rId7"/>
    <p:sldId id="5058" r:id="rId8"/>
    <p:sldId id="5076" r:id="rId9"/>
    <p:sldId id="5062" r:id="rId10"/>
    <p:sldId id="5070" r:id="rId11"/>
    <p:sldId id="5071" r:id="rId12"/>
    <p:sldId id="5069"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l Deck Template" id="{7E3EDA95-5259-473E-A9CE-A4948A5B6210}">
          <p14:sldIdLst>
            <p14:sldId id="5055"/>
            <p14:sldId id="5072"/>
            <p14:sldId id="5057"/>
            <p14:sldId id="5075"/>
            <p14:sldId id="5073"/>
            <p14:sldId id="5074"/>
            <p14:sldId id="5058"/>
            <p14:sldId id="5076"/>
            <p14:sldId id="5062"/>
            <p14:sldId id="5070"/>
            <p14:sldId id="5071"/>
            <p14:sldId id="50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4E2E10-C82C-E5E5-9DC8-9ED803895AFB}" name="Shanker, Amulya" initials="SA" userId="S::shankera@wwt.com::a76408b4-9ee1-46bb-92fa-20a0c47ac937" providerId="AD"/>
  <p188:author id="{CA97AFAE-BFDD-B0C6-0B49-AC0704203C21}" name="Gupta, Ankur" initials="GA" userId="S::guptaan@wwt.com::bfe73d37-8d90-4d2b-a458-3e22f31d7938" providerId="AD"/>
  <p188:author id="{A56DA0D0-883F-86B4-B76E-0E684A7539F3}" name="Bhardwaj, Snigdha" initials="BS" userId="S::bhardwsn@wwt.com::3844fc3c-2a2c-474f-be22-806c6e8b9ab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AF"/>
    <a:srgbClr val="5A5AD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69"/>
  </p:normalViewPr>
  <p:slideViewPr>
    <p:cSldViewPr snapToGrid="0">
      <p:cViewPr>
        <p:scale>
          <a:sx n="77" d="100"/>
          <a:sy n="77" d="100"/>
        </p:scale>
        <p:origin x="75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8222F-5471-48E1-A8ED-4BEE80065BB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3BFB40F8-CC3E-4BAC-9BE6-0A53D71640E0}">
      <dgm:prSet phldrT="[Text]"/>
      <dgm:spPr/>
      <dgm:t>
        <a:bodyPr/>
        <a:lstStyle/>
        <a:p>
          <a:r>
            <a:rPr lang="en-US" b="1" dirty="0"/>
            <a:t>Data Exploration</a:t>
          </a:r>
          <a:endParaRPr lang="en-IN" b="1" dirty="0"/>
        </a:p>
      </dgm:t>
    </dgm:pt>
    <dgm:pt modelId="{AB08CF31-47BB-4C81-9D8F-6C604982CF0F}" type="parTrans" cxnId="{DD77812D-0C4F-416F-8B78-E462FB597ECF}">
      <dgm:prSet/>
      <dgm:spPr/>
      <dgm:t>
        <a:bodyPr/>
        <a:lstStyle/>
        <a:p>
          <a:endParaRPr lang="en-IN"/>
        </a:p>
      </dgm:t>
    </dgm:pt>
    <dgm:pt modelId="{CC3FC16F-6B41-451B-90D1-87B1E024D596}" type="sibTrans" cxnId="{DD77812D-0C4F-416F-8B78-E462FB597ECF}">
      <dgm:prSet/>
      <dgm:spPr/>
      <dgm:t>
        <a:bodyPr/>
        <a:lstStyle/>
        <a:p>
          <a:endParaRPr lang="en-IN"/>
        </a:p>
      </dgm:t>
    </dgm:pt>
    <dgm:pt modelId="{48587C43-9B5A-41D3-8F12-EAB464411FB3}">
      <dgm:prSet phldrT="[Text]"/>
      <dgm:spPr/>
      <dgm:t>
        <a:bodyPr/>
        <a:lstStyle/>
        <a:p>
          <a:pPr algn="just"/>
          <a:r>
            <a:rPr lang="en-US" dirty="0"/>
            <a:t>Examined the first few rows, summary statistics, and data types.</a:t>
          </a:r>
          <a:endParaRPr lang="en-IN" dirty="0"/>
        </a:p>
      </dgm:t>
    </dgm:pt>
    <dgm:pt modelId="{90DFEFA0-9FDE-425B-8019-6E5983CA5443}" type="parTrans" cxnId="{2131D038-4E0D-461B-A57F-A853EC5374A1}">
      <dgm:prSet/>
      <dgm:spPr/>
      <dgm:t>
        <a:bodyPr/>
        <a:lstStyle/>
        <a:p>
          <a:endParaRPr lang="en-IN"/>
        </a:p>
      </dgm:t>
    </dgm:pt>
    <dgm:pt modelId="{4667FDF2-801F-4478-BF31-AA6BC1A8461F}" type="sibTrans" cxnId="{2131D038-4E0D-461B-A57F-A853EC5374A1}">
      <dgm:prSet/>
      <dgm:spPr/>
      <dgm:t>
        <a:bodyPr/>
        <a:lstStyle/>
        <a:p>
          <a:endParaRPr lang="en-IN"/>
        </a:p>
      </dgm:t>
    </dgm:pt>
    <dgm:pt modelId="{C7B87F86-D58C-4C58-8D46-8E2BAF145C7D}">
      <dgm:prSet phldrT="[Text]"/>
      <dgm:spPr/>
      <dgm:t>
        <a:bodyPr/>
        <a:lstStyle/>
        <a:p>
          <a:pPr algn="just"/>
          <a:r>
            <a:rPr lang="en-US" dirty="0"/>
            <a:t>Checked for missing values</a:t>
          </a:r>
          <a:endParaRPr lang="en-IN" dirty="0"/>
        </a:p>
      </dgm:t>
    </dgm:pt>
    <dgm:pt modelId="{05EF4014-81F5-4BB3-984F-53A42703A30C}" type="parTrans" cxnId="{15360C4B-F8B7-495C-ABDB-A9B98700A102}">
      <dgm:prSet/>
      <dgm:spPr/>
      <dgm:t>
        <a:bodyPr/>
        <a:lstStyle/>
        <a:p>
          <a:endParaRPr lang="en-IN"/>
        </a:p>
      </dgm:t>
    </dgm:pt>
    <dgm:pt modelId="{C3E486DB-0F69-472A-8140-9B972202075B}" type="sibTrans" cxnId="{15360C4B-F8B7-495C-ABDB-A9B98700A102}">
      <dgm:prSet/>
      <dgm:spPr/>
      <dgm:t>
        <a:bodyPr/>
        <a:lstStyle/>
        <a:p>
          <a:endParaRPr lang="en-IN"/>
        </a:p>
      </dgm:t>
    </dgm:pt>
    <dgm:pt modelId="{F21AC287-B14D-40E4-9075-4B8D723F317E}">
      <dgm:prSet phldrT="[Text]"/>
      <dgm:spPr/>
      <dgm:t>
        <a:bodyPr/>
        <a:lstStyle/>
        <a:p>
          <a:r>
            <a:rPr lang="en-US" b="1" dirty="0"/>
            <a:t>Data Pre-Processing</a:t>
          </a:r>
          <a:endParaRPr lang="en-IN" b="1" dirty="0"/>
        </a:p>
      </dgm:t>
    </dgm:pt>
    <dgm:pt modelId="{F5CE41E9-390D-4F07-BA78-511A8E062820}" type="parTrans" cxnId="{83E89A60-84AF-4524-8614-EEC2614006FC}">
      <dgm:prSet/>
      <dgm:spPr/>
      <dgm:t>
        <a:bodyPr/>
        <a:lstStyle/>
        <a:p>
          <a:endParaRPr lang="en-IN"/>
        </a:p>
      </dgm:t>
    </dgm:pt>
    <dgm:pt modelId="{F47E2A06-6D2C-4496-A790-12A3A2D4D38C}" type="sibTrans" cxnId="{83E89A60-84AF-4524-8614-EEC2614006FC}">
      <dgm:prSet/>
      <dgm:spPr/>
      <dgm:t>
        <a:bodyPr/>
        <a:lstStyle/>
        <a:p>
          <a:endParaRPr lang="en-IN"/>
        </a:p>
      </dgm:t>
    </dgm:pt>
    <dgm:pt modelId="{3EC044E6-0429-4024-A261-0F4E0EF1BCCA}">
      <dgm:prSet phldrT="[Text]"/>
      <dgm:spPr/>
      <dgm:t>
        <a:bodyPr/>
        <a:lstStyle/>
        <a:p>
          <a:r>
            <a:rPr lang="en-US" dirty="0"/>
            <a:t>Applied </a:t>
          </a:r>
          <a:r>
            <a:rPr lang="en-US" b="1" dirty="0" err="1"/>
            <a:t>StandardScale</a:t>
          </a:r>
          <a:r>
            <a:rPr lang="en-US" dirty="0" err="1"/>
            <a:t>r</a:t>
          </a:r>
          <a:r>
            <a:rPr lang="en-US" dirty="0"/>
            <a:t> to numerical features and </a:t>
          </a:r>
          <a:r>
            <a:rPr lang="en-US" b="1" dirty="0" err="1"/>
            <a:t>OneHotEncoder</a:t>
          </a:r>
          <a:r>
            <a:rPr lang="en-US" dirty="0"/>
            <a:t> to categorical features to standardize and encode the data.</a:t>
          </a:r>
          <a:endParaRPr lang="en-IN" dirty="0"/>
        </a:p>
      </dgm:t>
    </dgm:pt>
    <dgm:pt modelId="{25B9787E-A867-4241-B0D6-4B52CA557E0E}" type="parTrans" cxnId="{33E48EE6-4F89-4E2C-A654-ED63DA13E0B6}">
      <dgm:prSet/>
      <dgm:spPr/>
      <dgm:t>
        <a:bodyPr/>
        <a:lstStyle/>
        <a:p>
          <a:endParaRPr lang="en-IN"/>
        </a:p>
      </dgm:t>
    </dgm:pt>
    <dgm:pt modelId="{0B26743C-C1B7-4529-9FC6-C916BFD07112}" type="sibTrans" cxnId="{33E48EE6-4F89-4E2C-A654-ED63DA13E0B6}">
      <dgm:prSet/>
      <dgm:spPr/>
      <dgm:t>
        <a:bodyPr/>
        <a:lstStyle/>
        <a:p>
          <a:endParaRPr lang="en-IN"/>
        </a:p>
      </dgm:t>
    </dgm:pt>
    <dgm:pt modelId="{598D63F3-C39E-460B-939F-5C1F8A3F4D42}">
      <dgm:prSet phldrT="[Text]"/>
      <dgm:spPr/>
      <dgm:t>
        <a:bodyPr/>
        <a:lstStyle/>
        <a:p>
          <a:pPr algn="just"/>
          <a:r>
            <a:rPr lang="en-US" dirty="0"/>
            <a:t>Analyzed distributions of key variables, such as </a:t>
          </a:r>
          <a:r>
            <a:rPr lang="en-US" dirty="0" err="1"/>
            <a:t>DeviceType</a:t>
          </a:r>
          <a:r>
            <a:rPr lang="en-US" dirty="0"/>
            <a:t> and </a:t>
          </a:r>
          <a:r>
            <a:rPr lang="en-US" dirty="0" err="1"/>
            <a:t>UsageHoursPerDay</a:t>
          </a:r>
          <a:r>
            <a:rPr lang="en-US" dirty="0"/>
            <a:t>.</a:t>
          </a:r>
          <a:endParaRPr lang="en-IN" dirty="0"/>
        </a:p>
      </dgm:t>
    </dgm:pt>
    <dgm:pt modelId="{E41F5B08-39F8-4B8D-A003-428EAB69D2AB}" type="parTrans" cxnId="{B1F69EFC-61BF-411E-AA4B-56DDECC0B4A2}">
      <dgm:prSet/>
      <dgm:spPr/>
      <dgm:t>
        <a:bodyPr/>
        <a:lstStyle/>
        <a:p>
          <a:endParaRPr lang="en-IN"/>
        </a:p>
      </dgm:t>
    </dgm:pt>
    <dgm:pt modelId="{602971A7-6942-478A-8F02-79057D0DBD38}" type="sibTrans" cxnId="{B1F69EFC-61BF-411E-AA4B-56DDECC0B4A2}">
      <dgm:prSet/>
      <dgm:spPr/>
      <dgm:t>
        <a:bodyPr/>
        <a:lstStyle/>
        <a:p>
          <a:endParaRPr lang="en-IN"/>
        </a:p>
      </dgm:t>
    </dgm:pt>
    <dgm:pt modelId="{10299688-FBF7-4D90-B3BA-64A79BE1149C}">
      <dgm:prSet/>
      <dgm:spPr/>
      <dgm:t>
        <a:bodyPr/>
        <a:lstStyle/>
        <a:p>
          <a:r>
            <a:rPr lang="en-IN" b="1" dirty="0"/>
            <a:t>Data Cleaning</a:t>
          </a:r>
        </a:p>
      </dgm:t>
    </dgm:pt>
    <dgm:pt modelId="{7A7A8756-5AA4-43A3-85D7-6B9E47C40002}" type="parTrans" cxnId="{219BA07F-24DC-460E-ADF8-85A092258B1D}">
      <dgm:prSet/>
      <dgm:spPr/>
      <dgm:t>
        <a:bodyPr/>
        <a:lstStyle/>
        <a:p>
          <a:endParaRPr lang="en-IN"/>
        </a:p>
      </dgm:t>
    </dgm:pt>
    <dgm:pt modelId="{1089DE88-B61C-4887-B653-99ABA1AC4EE6}" type="sibTrans" cxnId="{219BA07F-24DC-460E-ADF8-85A092258B1D}">
      <dgm:prSet/>
      <dgm:spPr/>
      <dgm:t>
        <a:bodyPr/>
        <a:lstStyle/>
        <a:p>
          <a:endParaRPr lang="en-IN"/>
        </a:p>
      </dgm:t>
    </dgm:pt>
    <dgm:pt modelId="{F1824065-013D-45F3-A555-A3E8F985DB02}">
      <dgm:prSet/>
      <dgm:spPr/>
      <dgm:t>
        <a:bodyPr/>
        <a:lstStyle/>
        <a:p>
          <a:endParaRPr lang="en-IN" dirty="0"/>
        </a:p>
      </dgm:t>
    </dgm:pt>
    <dgm:pt modelId="{70AA5D33-6401-48B6-8E04-A8D722142338}" type="parTrans" cxnId="{A5935D9D-FC7D-495F-9BCC-9F510EC27193}">
      <dgm:prSet/>
      <dgm:spPr/>
      <dgm:t>
        <a:bodyPr/>
        <a:lstStyle/>
        <a:p>
          <a:endParaRPr lang="en-IN"/>
        </a:p>
      </dgm:t>
    </dgm:pt>
    <dgm:pt modelId="{046619B2-0FB8-4605-A66B-A30DC10CB772}" type="sibTrans" cxnId="{A5935D9D-FC7D-495F-9BCC-9F510EC27193}">
      <dgm:prSet/>
      <dgm:spPr/>
      <dgm:t>
        <a:bodyPr/>
        <a:lstStyle/>
        <a:p>
          <a:endParaRPr lang="en-IN"/>
        </a:p>
      </dgm:t>
    </dgm:pt>
    <dgm:pt modelId="{EB7455B6-3BB5-4D99-9995-8C91D8A1A557}">
      <dgm:prSet/>
      <dgm:spPr/>
      <dgm:t>
        <a:bodyPr/>
        <a:lstStyle/>
        <a:p>
          <a:r>
            <a:rPr lang="en-IN" dirty="0"/>
            <a:t>Dropped irrelevant columns like user id .</a:t>
          </a:r>
        </a:p>
      </dgm:t>
    </dgm:pt>
    <dgm:pt modelId="{1D4E5062-4051-4697-A91A-FB32C4B60AA8}" type="parTrans" cxnId="{E5E9DE47-947B-4BFF-A329-7A9F6763EC1F}">
      <dgm:prSet/>
      <dgm:spPr/>
      <dgm:t>
        <a:bodyPr/>
        <a:lstStyle/>
        <a:p>
          <a:endParaRPr lang="en-IN"/>
        </a:p>
      </dgm:t>
    </dgm:pt>
    <dgm:pt modelId="{3EE3049B-2C81-4A2D-8236-40FB3005B748}" type="sibTrans" cxnId="{E5E9DE47-947B-4BFF-A329-7A9F6763EC1F}">
      <dgm:prSet/>
      <dgm:spPr/>
      <dgm:t>
        <a:bodyPr/>
        <a:lstStyle/>
        <a:p>
          <a:endParaRPr lang="en-IN"/>
        </a:p>
      </dgm:t>
    </dgm:pt>
    <dgm:pt modelId="{5AF1EA22-CBB9-49A0-A645-37831B0D191E}" type="pres">
      <dgm:prSet presAssocID="{0DF8222F-5471-48E1-A8ED-4BEE80065BBB}" presName="Name0" presStyleCnt="0">
        <dgm:presLayoutVars>
          <dgm:dir/>
          <dgm:animLvl val="lvl"/>
          <dgm:resizeHandles val="exact"/>
        </dgm:presLayoutVars>
      </dgm:prSet>
      <dgm:spPr/>
    </dgm:pt>
    <dgm:pt modelId="{1CD740EE-F08B-487B-8E4F-CDFF216E5D1C}" type="pres">
      <dgm:prSet presAssocID="{3BFB40F8-CC3E-4BAC-9BE6-0A53D71640E0}" presName="composite" presStyleCnt="0"/>
      <dgm:spPr/>
    </dgm:pt>
    <dgm:pt modelId="{DA91D6A1-11CD-4068-8BD4-E1A732D1952B}" type="pres">
      <dgm:prSet presAssocID="{3BFB40F8-CC3E-4BAC-9BE6-0A53D71640E0}" presName="parTx" presStyleLbl="alignNode1" presStyleIdx="0" presStyleCnt="3" custScaleX="115137">
        <dgm:presLayoutVars>
          <dgm:chMax val="0"/>
          <dgm:chPref val="0"/>
          <dgm:bulletEnabled val="1"/>
        </dgm:presLayoutVars>
      </dgm:prSet>
      <dgm:spPr/>
    </dgm:pt>
    <dgm:pt modelId="{3D223AFC-2EBA-4DEA-ACF0-22C0C72A64BE}" type="pres">
      <dgm:prSet presAssocID="{3BFB40F8-CC3E-4BAC-9BE6-0A53D71640E0}" presName="desTx" presStyleLbl="alignAccFollowNode1" presStyleIdx="0" presStyleCnt="3" custScaleX="115461">
        <dgm:presLayoutVars>
          <dgm:bulletEnabled val="1"/>
        </dgm:presLayoutVars>
      </dgm:prSet>
      <dgm:spPr/>
    </dgm:pt>
    <dgm:pt modelId="{E9B334E7-34FE-4423-92F6-77BEAAFFD972}" type="pres">
      <dgm:prSet presAssocID="{CC3FC16F-6B41-451B-90D1-87B1E024D596}" presName="space" presStyleCnt="0"/>
      <dgm:spPr/>
    </dgm:pt>
    <dgm:pt modelId="{C97497E2-5722-448A-887D-DE68EA017E09}" type="pres">
      <dgm:prSet presAssocID="{10299688-FBF7-4D90-B3BA-64A79BE1149C}" presName="composite" presStyleCnt="0"/>
      <dgm:spPr/>
    </dgm:pt>
    <dgm:pt modelId="{67B19E24-B723-48DC-B640-43429A84723C}" type="pres">
      <dgm:prSet presAssocID="{10299688-FBF7-4D90-B3BA-64A79BE1149C}" presName="parTx" presStyleLbl="alignNode1" presStyleIdx="1" presStyleCnt="3">
        <dgm:presLayoutVars>
          <dgm:chMax val="0"/>
          <dgm:chPref val="0"/>
          <dgm:bulletEnabled val="1"/>
        </dgm:presLayoutVars>
      </dgm:prSet>
      <dgm:spPr/>
    </dgm:pt>
    <dgm:pt modelId="{211938FD-4188-47A2-83FD-586905BDCD5B}" type="pres">
      <dgm:prSet presAssocID="{10299688-FBF7-4D90-B3BA-64A79BE1149C}" presName="desTx" presStyleLbl="alignAccFollowNode1" presStyleIdx="1" presStyleCnt="3">
        <dgm:presLayoutVars>
          <dgm:bulletEnabled val="1"/>
        </dgm:presLayoutVars>
      </dgm:prSet>
      <dgm:spPr/>
    </dgm:pt>
    <dgm:pt modelId="{EB6ADDB6-E60D-49F0-8CE7-BE6F50C10A06}" type="pres">
      <dgm:prSet presAssocID="{1089DE88-B61C-4887-B653-99ABA1AC4EE6}" presName="space" presStyleCnt="0"/>
      <dgm:spPr/>
    </dgm:pt>
    <dgm:pt modelId="{CCDDA48A-CF49-4E63-B49B-B3D8D00A49FF}" type="pres">
      <dgm:prSet presAssocID="{F21AC287-B14D-40E4-9075-4B8D723F317E}" presName="composite" presStyleCnt="0"/>
      <dgm:spPr/>
    </dgm:pt>
    <dgm:pt modelId="{3615B173-DC68-4815-91EB-4D908F351DB7}" type="pres">
      <dgm:prSet presAssocID="{F21AC287-B14D-40E4-9075-4B8D723F317E}" presName="parTx" presStyleLbl="alignNode1" presStyleIdx="2" presStyleCnt="3">
        <dgm:presLayoutVars>
          <dgm:chMax val="0"/>
          <dgm:chPref val="0"/>
          <dgm:bulletEnabled val="1"/>
        </dgm:presLayoutVars>
      </dgm:prSet>
      <dgm:spPr/>
    </dgm:pt>
    <dgm:pt modelId="{93DD3026-4235-43A6-A006-754051FE3B63}" type="pres">
      <dgm:prSet presAssocID="{F21AC287-B14D-40E4-9075-4B8D723F317E}" presName="desTx" presStyleLbl="alignAccFollowNode1" presStyleIdx="2" presStyleCnt="3">
        <dgm:presLayoutVars>
          <dgm:bulletEnabled val="1"/>
        </dgm:presLayoutVars>
      </dgm:prSet>
      <dgm:spPr/>
    </dgm:pt>
  </dgm:ptLst>
  <dgm:cxnLst>
    <dgm:cxn modelId="{DD77812D-0C4F-416F-8B78-E462FB597ECF}" srcId="{0DF8222F-5471-48E1-A8ED-4BEE80065BBB}" destId="{3BFB40F8-CC3E-4BAC-9BE6-0A53D71640E0}" srcOrd="0" destOrd="0" parTransId="{AB08CF31-47BB-4C81-9D8F-6C604982CF0F}" sibTransId="{CC3FC16F-6B41-451B-90D1-87B1E024D596}"/>
    <dgm:cxn modelId="{2131D038-4E0D-461B-A57F-A853EC5374A1}" srcId="{3BFB40F8-CC3E-4BAC-9BE6-0A53D71640E0}" destId="{48587C43-9B5A-41D3-8F12-EAB464411FB3}" srcOrd="0" destOrd="0" parTransId="{90DFEFA0-9FDE-425B-8019-6E5983CA5443}" sibTransId="{4667FDF2-801F-4478-BF31-AA6BC1A8461F}"/>
    <dgm:cxn modelId="{83E89A60-84AF-4524-8614-EEC2614006FC}" srcId="{0DF8222F-5471-48E1-A8ED-4BEE80065BBB}" destId="{F21AC287-B14D-40E4-9075-4B8D723F317E}" srcOrd="2" destOrd="0" parTransId="{F5CE41E9-390D-4F07-BA78-511A8E062820}" sibTransId="{F47E2A06-6D2C-4496-A790-12A3A2D4D38C}"/>
    <dgm:cxn modelId="{E5E9DE47-947B-4BFF-A329-7A9F6763EC1F}" srcId="{10299688-FBF7-4D90-B3BA-64A79BE1149C}" destId="{EB7455B6-3BB5-4D99-9995-8C91D8A1A557}" srcOrd="0" destOrd="0" parTransId="{1D4E5062-4051-4697-A91A-FB32C4B60AA8}" sibTransId="{3EE3049B-2C81-4A2D-8236-40FB3005B748}"/>
    <dgm:cxn modelId="{F53DC66A-95DD-4692-A9E0-0B29B1D9F7D5}" type="presOf" srcId="{10299688-FBF7-4D90-B3BA-64A79BE1149C}" destId="{67B19E24-B723-48DC-B640-43429A84723C}" srcOrd="0" destOrd="0" presId="urn:microsoft.com/office/officeart/2005/8/layout/hList1"/>
    <dgm:cxn modelId="{15360C4B-F8B7-495C-ABDB-A9B98700A102}" srcId="{3BFB40F8-CC3E-4BAC-9BE6-0A53D71640E0}" destId="{C7B87F86-D58C-4C58-8D46-8E2BAF145C7D}" srcOrd="1" destOrd="0" parTransId="{05EF4014-81F5-4BB3-984F-53A42703A30C}" sibTransId="{C3E486DB-0F69-472A-8140-9B972202075B}"/>
    <dgm:cxn modelId="{B773F66D-F20E-4DCB-8CF3-9A396B3224FB}" type="presOf" srcId="{EB7455B6-3BB5-4D99-9995-8C91D8A1A557}" destId="{211938FD-4188-47A2-83FD-586905BDCD5B}" srcOrd="0" destOrd="0" presId="urn:microsoft.com/office/officeart/2005/8/layout/hList1"/>
    <dgm:cxn modelId="{299FAA78-D855-47D6-A936-F43315109A4A}" type="presOf" srcId="{F1824065-013D-45F3-A555-A3E8F985DB02}" destId="{211938FD-4188-47A2-83FD-586905BDCD5B}" srcOrd="0" destOrd="1" presId="urn:microsoft.com/office/officeart/2005/8/layout/hList1"/>
    <dgm:cxn modelId="{BC390D7F-D032-4C91-8EF4-D0273EFD6FB2}" type="presOf" srcId="{598D63F3-C39E-460B-939F-5C1F8A3F4D42}" destId="{3D223AFC-2EBA-4DEA-ACF0-22C0C72A64BE}" srcOrd="0" destOrd="2" presId="urn:microsoft.com/office/officeart/2005/8/layout/hList1"/>
    <dgm:cxn modelId="{219BA07F-24DC-460E-ADF8-85A092258B1D}" srcId="{0DF8222F-5471-48E1-A8ED-4BEE80065BBB}" destId="{10299688-FBF7-4D90-B3BA-64A79BE1149C}" srcOrd="1" destOrd="0" parTransId="{7A7A8756-5AA4-43A3-85D7-6B9E47C40002}" sibTransId="{1089DE88-B61C-4887-B653-99ABA1AC4EE6}"/>
    <dgm:cxn modelId="{A5935D9D-FC7D-495F-9BCC-9F510EC27193}" srcId="{10299688-FBF7-4D90-B3BA-64A79BE1149C}" destId="{F1824065-013D-45F3-A555-A3E8F985DB02}" srcOrd="1" destOrd="0" parTransId="{70AA5D33-6401-48B6-8E04-A8D722142338}" sibTransId="{046619B2-0FB8-4605-A66B-A30DC10CB772}"/>
    <dgm:cxn modelId="{4C2A1CAD-8F97-44AE-9C7D-AEB59CC1FC7B}" type="presOf" srcId="{0DF8222F-5471-48E1-A8ED-4BEE80065BBB}" destId="{5AF1EA22-CBB9-49A0-A645-37831B0D191E}" srcOrd="0" destOrd="0" presId="urn:microsoft.com/office/officeart/2005/8/layout/hList1"/>
    <dgm:cxn modelId="{25C79AB3-0CCF-49DD-932E-88F54D5E50B1}" type="presOf" srcId="{3BFB40F8-CC3E-4BAC-9BE6-0A53D71640E0}" destId="{DA91D6A1-11CD-4068-8BD4-E1A732D1952B}" srcOrd="0" destOrd="0" presId="urn:microsoft.com/office/officeart/2005/8/layout/hList1"/>
    <dgm:cxn modelId="{A94BB7C2-6F20-4F43-9F6D-CC1A34B3CFA6}" type="presOf" srcId="{C7B87F86-D58C-4C58-8D46-8E2BAF145C7D}" destId="{3D223AFC-2EBA-4DEA-ACF0-22C0C72A64BE}" srcOrd="0" destOrd="1" presId="urn:microsoft.com/office/officeart/2005/8/layout/hList1"/>
    <dgm:cxn modelId="{965DD5C2-A7ED-41E8-8BF3-CB538F44A2E7}" type="presOf" srcId="{3EC044E6-0429-4024-A261-0F4E0EF1BCCA}" destId="{93DD3026-4235-43A6-A006-754051FE3B63}" srcOrd="0" destOrd="0" presId="urn:microsoft.com/office/officeart/2005/8/layout/hList1"/>
    <dgm:cxn modelId="{33E48EE6-4F89-4E2C-A654-ED63DA13E0B6}" srcId="{F21AC287-B14D-40E4-9075-4B8D723F317E}" destId="{3EC044E6-0429-4024-A261-0F4E0EF1BCCA}" srcOrd="0" destOrd="0" parTransId="{25B9787E-A867-4241-B0D6-4B52CA557E0E}" sibTransId="{0B26743C-C1B7-4529-9FC6-C916BFD07112}"/>
    <dgm:cxn modelId="{CB87BCF9-1247-4C20-A5E3-E2F0737CF8FA}" type="presOf" srcId="{F21AC287-B14D-40E4-9075-4B8D723F317E}" destId="{3615B173-DC68-4815-91EB-4D908F351DB7}" srcOrd="0" destOrd="0" presId="urn:microsoft.com/office/officeart/2005/8/layout/hList1"/>
    <dgm:cxn modelId="{A620B6FA-78A9-499C-BF17-7FDD1A933EB7}" type="presOf" srcId="{48587C43-9B5A-41D3-8F12-EAB464411FB3}" destId="{3D223AFC-2EBA-4DEA-ACF0-22C0C72A64BE}" srcOrd="0" destOrd="0" presId="urn:microsoft.com/office/officeart/2005/8/layout/hList1"/>
    <dgm:cxn modelId="{B1F69EFC-61BF-411E-AA4B-56DDECC0B4A2}" srcId="{3BFB40F8-CC3E-4BAC-9BE6-0A53D71640E0}" destId="{598D63F3-C39E-460B-939F-5C1F8A3F4D42}" srcOrd="2" destOrd="0" parTransId="{E41F5B08-39F8-4B8D-A003-428EAB69D2AB}" sibTransId="{602971A7-6942-478A-8F02-79057D0DBD38}"/>
    <dgm:cxn modelId="{FB278000-B7CE-4764-9F61-C125722746CD}" type="presParOf" srcId="{5AF1EA22-CBB9-49A0-A645-37831B0D191E}" destId="{1CD740EE-F08B-487B-8E4F-CDFF216E5D1C}" srcOrd="0" destOrd="0" presId="urn:microsoft.com/office/officeart/2005/8/layout/hList1"/>
    <dgm:cxn modelId="{2EB2D77E-B6B2-455A-882C-CC5B3655E48B}" type="presParOf" srcId="{1CD740EE-F08B-487B-8E4F-CDFF216E5D1C}" destId="{DA91D6A1-11CD-4068-8BD4-E1A732D1952B}" srcOrd="0" destOrd="0" presId="urn:microsoft.com/office/officeart/2005/8/layout/hList1"/>
    <dgm:cxn modelId="{BB1485B3-CC75-40E7-B9C6-F8E5BF466AC0}" type="presParOf" srcId="{1CD740EE-F08B-487B-8E4F-CDFF216E5D1C}" destId="{3D223AFC-2EBA-4DEA-ACF0-22C0C72A64BE}" srcOrd="1" destOrd="0" presId="urn:microsoft.com/office/officeart/2005/8/layout/hList1"/>
    <dgm:cxn modelId="{7E0390C1-034B-4514-B1CF-AE6E703AEC41}" type="presParOf" srcId="{5AF1EA22-CBB9-49A0-A645-37831B0D191E}" destId="{E9B334E7-34FE-4423-92F6-77BEAAFFD972}" srcOrd="1" destOrd="0" presId="urn:microsoft.com/office/officeart/2005/8/layout/hList1"/>
    <dgm:cxn modelId="{3C7125A0-D457-4A18-90E1-D75943FC50FD}" type="presParOf" srcId="{5AF1EA22-CBB9-49A0-A645-37831B0D191E}" destId="{C97497E2-5722-448A-887D-DE68EA017E09}" srcOrd="2" destOrd="0" presId="urn:microsoft.com/office/officeart/2005/8/layout/hList1"/>
    <dgm:cxn modelId="{2AF972D0-86D7-484B-BB86-5F7D799F64F7}" type="presParOf" srcId="{C97497E2-5722-448A-887D-DE68EA017E09}" destId="{67B19E24-B723-48DC-B640-43429A84723C}" srcOrd="0" destOrd="0" presId="urn:microsoft.com/office/officeart/2005/8/layout/hList1"/>
    <dgm:cxn modelId="{B54D48DA-99E5-4302-9DB2-DE9AD16ABB68}" type="presParOf" srcId="{C97497E2-5722-448A-887D-DE68EA017E09}" destId="{211938FD-4188-47A2-83FD-586905BDCD5B}" srcOrd="1" destOrd="0" presId="urn:microsoft.com/office/officeart/2005/8/layout/hList1"/>
    <dgm:cxn modelId="{3074D076-A101-47BA-BD8C-BD5888981AAC}" type="presParOf" srcId="{5AF1EA22-CBB9-49A0-A645-37831B0D191E}" destId="{EB6ADDB6-E60D-49F0-8CE7-BE6F50C10A06}" srcOrd="3" destOrd="0" presId="urn:microsoft.com/office/officeart/2005/8/layout/hList1"/>
    <dgm:cxn modelId="{B13DBADD-9103-41CC-AC1D-D9AA26B73E31}" type="presParOf" srcId="{5AF1EA22-CBB9-49A0-A645-37831B0D191E}" destId="{CCDDA48A-CF49-4E63-B49B-B3D8D00A49FF}" srcOrd="4" destOrd="0" presId="urn:microsoft.com/office/officeart/2005/8/layout/hList1"/>
    <dgm:cxn modelId="{C35FD4A7-16FC-4799-AD37-DFC775B5E30E}" type="presParOf" srcId="{CCDDA48A-CF49-4E63-B49B-B3D8D00A49FF}" destId="{3615B173-DC68-4815-91EB-4D908F351DB7}" srcOrd="0" destOrd="0" presId="urn:microsoft.com/office/officeart/2005/8/layout/hList1"/>
    <dgm:cxn modelId="{87869F7E-A8B3-4955-92BC-9B83A6F5D5DA}" type="presParOf" srcId="{CCDDA48A-CF49-4E63-B49B-B3D8D00A49FF}" destId="{93DD3026-4235-43A6-A006-754051FE3B6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05D948-B62D-4E03-876F-30045F8C04A2}" type="doc">
      <dgm:prSet loTypeId="urn:microsoft.com/office/officeart/2005/8/layout/default" loCatId="list" qsTypeId="urn:microsoft.com/office/officeart/2005/8/quickstyle/simple1" qsCatId="simple" csTypeId="urn:microsoft.com/office/officeart/2005/8/colors/colorful3" csCatId="colorful" phldr="1"/>
      <dgm:spPr>
        <a:scene3d>
          <a:camera prst="orthographicFront">
            <a:rot lat="0" lon="0" rev="0"/>
          </a:camera>
          <a:lightRig rig="soft" dir="t">
            <a:rot lat="0" lon="0" rev="0"/>
          </a:lightRig>
        </a:scene3d>
      </dgm:spPr>
      <dgm:t>
        <a:bodyPr/>
        <a:lstStyle/>
        <a:p>
          <a:endParaRPr lang="en-IN"/>
        </a:p>
      </dgm:t>
    </dgm:pt>
    <dgm:pt modelId="{61D3EBA2-EEB5-446F-A65C-5F7043E8ADA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Enhanced Decision making</a:t>
          </a:r>
        </a:p>
      </dgm:t>
    </dgm:pt>
    <dgm:pt modelId="{55994B4D-01A2-4FEB-97E6-7D105A7621C1}" type="parTrans" cxnId="{3FFB615E-53B4-48B8-9EDB-7AE8464864E6}">
      <dgm:prSet/>
      <dgm:spPr/>
      <dgm:t>
        <a:bodyPr/>
        <a:lstStyle/>
        <a:p>
          <a:endParaRPr lang="en-IN"/>
        </a:p>
      </dgm:t>
    </dgm:pt>
    <dgm:pt modelId="{7733BDA8-278C-45E0-999F-8979A92F3480}" type="sibTrans" cxnId="{3FFB615E-53B4-48B8-9EDB-7AE8464864E6}">
      <dgm:prSet/>
      <dgm:spPr/>
      <dgm:t>
        <a:bodyPr/>
        <a:lstStyle/>
        <a:p>
          <a:endParaRPr lang="en-IN"/>
        </a:p>
      </dgm:t>
    </dgm:pt>
    <dgm:pt modelId="{5BB071E7-2C5B-40CE-B4EE-F265D86AB36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Improved accuracy and efficiency</a:t>
          </a:r>
        </a:p>
      </dgm:t>
    </dgm:pt>
    <dgm:pt modelId="{DB662F47-A877-425C-A6B1-24F9532C1D25}" type="parTrans" cxnId="{01187931-43C4-49E9-8A6A-8809ACE7EB6B}">
      <dgm:prSet/>
      <dgm:spPr/>
      <dgm:t>
        <a:bodyPr/>
        <a:lstStyle/>
        <a:p>
          <a:endParaRPr lang="en-IN"/>
        </a:p>
      </dgm:t>
    </dgm:pt>
    <dgm:pt modelId="{B99CC8B5-6159-4F0D-8F6A-7958B77FD863}" type="sibTrans" cxnId="{01187931-43C4-49E9-8A6A-8809ACE7EB6B}">
      <dgm:prSet/>
      <dgm:spPr/>
      <dgm:t>
        <a:bodyPr/>
        <a:lstStyle/>
        <a:p>
          <a:endParaRPr lang="en-IN"/>
        </a:p>
      </dgm:t>
    </dgm:pt>
    <dgm:pt modelId="{1D017C8B-A22B-4A57-996E-A2C284B9931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Competitive advantage </a:t>
          </a:r>
        </a:p>
      </dgm:t>
    </dgm:pt>
    <dgm:pt modelId="{95F8D480-4260-4472-AB90-3645C8DBD378}" type="parTrans" cxnId="{30618771-87CE-440A-A22B-3E9E8E9CE53F}">
      <dgm:prSet/>
      <dgm:spPr/>
      <dgm:t>
        <a:bodyPr/>
        <a:lstStyle/>
        <a:p>
          <a:endParaRPr lang="en-IN"/>
        </a:p>
      </dgm:t>
    </dgm:pt>
    <dgm:pt modelId="{7A538B10-2F80-4238-9403-E8BD5895AE6D}" type="sibTrans" cxnId="{30618771-87CE-440A-A22B-3E9E8E9CE53F}">
      <dgm:prSet/>
      <dgm:spPr/>
      <dgm:t>
        <a:bodyPr/>
        <a:lstStyle/>
        <a:p>
          <a:endParaRPr lang="en-IN"/>
        </a:p>
      </dgm:t>
    </dgm:pt>
    <dgm:pt modelId="{804B73BE-7F7F-4C32-BBED-8FC3FF7B2CC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Convenience</a:t>
          </a:r>
        </a:p>
      </dgm:t>
    </dgm:pt>
    <dgm:pt modelId="{CC0CAE04-0D68-4C9F-B079-0B7E8ACCD3A7}" type="parTrans" cxnId="{8716CA99-577C-42DA-A119-0D034B4BDA19}">
      <dgm:prSet/>
      <dgm:spPr/>
      <dgm:t>
        <a:bodyPr/>
        <a:lstStyle/>
        <a:p>
          <a:endParaRPr lang="en-IN"/>
        </a:p>
      </dgm:t>
    </dgm:pt>
    <dgm:pt modelId="{6D377148-4E30-46E9-8564-AB98090764AD}" type="sibTrans" cxnId="{8716CA99-577C-42DA-A119-0D034B4BDA19}">
      <dgm:prSet/>
      <dgm:spPr/>
      <dgm:t>
        <a:bodyPr/>
        <a:lstStyle/>
        <a:p>
          <a:endParaRPr lang="en-IN"/>
        </a:p>
      </dgm:t>
    </dgm:pt>
    <dgm:pt modelId="{95C03CD8-6A1B-4153-92AA-F93F9CC06E4B}" type="pres">
      <dgm:prSet presAssocID="{7E05D948-B62D-4E03-876F-30045F8C04A2}" presName="diagram" presStyleCnt="0">
        <dgm:presLayoutVars>
          <dgm:dir/>
          <dgm:resizeHandles val="exact"/>
        </dgm:presLayoutVars>
      </dgm:prSet>
      <dgm:spPr/>
    </dgm:pt>
    <dgm:pt modelId="{4ACEB00C-A711-41C9-B2B7-EAE0DBD37B93}" type="pres">
      <dgm:prSet presAssocID="{61D3EBA2-EEB5-446F-A65C-5F7043E8ADAD}" presName="node" presStyleLbl="node1" presStyleIdx="0" presStyleCnt="4">
        <dgm:presLayoutVars>
          <dgm:bulletEnabled val="1"/>
        </dgm:presLayoutVars>
      </dgm:prSet>
      <dgm:spPr/>
    </dgm:pt>
    <dgm:pt modelId="{237A32D3-C5B8-4FB2-B4CC-A32F1483BAF3}" type="pres">
      <dgm:prSet presAssocID="{7733BDA8-278C-45E0-999F-8979A92F3480}"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E84094B-2DBF-45A8-A3FF-E4CD3050944B}" type="pres">
      <dgm:prSet presAssocID="{5BB071E7-2C5B-40CE-B4EE-F265D86AB364}" presName="node" presStyleLbl="node1" presStyleIdx="1" presStyleCnt="4">
        <dgm:presLayoutVars>
          <dgm:bulletEnabled val="1"/>
        </dgm:presLayoutVars>
      </dgm:prSet>
      <dgm:spPr/>
    </dgm:pt>
    <dgm:pt modelId="{FAA817CF-2302-4B75-A351-684CA0DF07E1}" type="pres">
      <dgm:prSet presAssocID="{B99CC8B5-6159-4F0D-8F6A-7958B77FD863}"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2C6CC9DF-AF82-4B79-A8E1-F263216267A8}" type="pres">
      <dgm:prSet presAssocID="{1D017C8B-A22B-4A57-996E-A2C284B99317}" presName="node" presStyleLbl="node1" presStyleIdx="2" presStyleCnt="4">
        <dgm:presLayoutVars>
          <dgm:bulletEnabled val="1"/>
        </dgm:presLayoutVars>
      </dgm:prSet>
      <dgm:spPr/>
    </dgm:pt>
    <dgm:pt modelId="{BE4A972F-F3D6-4421-8C6A-1933E92A2EE1}" type="pres">
      <dgm:prSet presAssocID="{7A538B10-2F80-4238-9403-E8BD5895AE6D}" presName="sibTrans"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710F827-12F9-487A-8197-38C1A54806D7}" type="pres">
      <dgm:prSet presAssocID="{804B73BE-7F7F-4C32-BBED-8FC3FF7B2CCE}" presName="node" presStyleLbl="node1" presStyleIdx="3" presStyleCnt="4">
        <dgm:presLayoutVars>
          <dgm:bulletEnabled val="1"/>
        </dgm:presLayoutVars>
      </dgm:prSet>
      <dgm:spPr/>
    </dgm:pt>
  </dgm:ptLst>
  <dgm:cxnLst>
    <dgm:cxn modelId="{01861516-8275-4D0D-AE94-0F0B58E3A3CD}" type="presOf" srcId="{5BB071E7-2C5B-40CE-B4EE-F265D86AB364}" destId="{9E84094B-2DBF-45A8-A3FF-E4CD3050944B}" srcOrd="0" destOrd="0" presId="urn:microsoft.com/office/officeart/2005/8/layout/default"/>
    <dgm:cxn modelId="{01187931-43C4-49E9-8A6A-8809ACE7EB6B}" srcId="{7E05D948-B62D-4E03-876F-30045F8C04A2}" destId="{5BB071E7-2C5B-40CE-B4EE-F265D86AB364}" srcOrd="1" destOrd="0" parTransId="{DB662F47-A877-425C-A6B1-24F9532C1D25}" sibTransId="{B99CC8B5-6159-4F0D-8F6A-7958B77FD863}"/>
    <dgm:cxn modelId="{29395F37-EAC2-4AF6-94BC-57EF83D902F2}" type="presOf" srcId="{804B73BE-7F7F-4C32-BBED-8FC3FF7B2CCE}" destId="{6710F827-12F9-487A-8197-38C1A54806D7}" srcOrd="0" destOrd="0" presId="urn:microsoft.com/office/officeart/2005/8/layout/default"/>
    <dgm:cxn modelId="{3FFB615E-53B4-48B8-9EDB-7AE8464864E6}" srcId="{7E05D948-B62D-4E03-876F-30045F8C04A2}" destId="{61D3EBA2-EEB5-446F-A65C-5F7043E8ADAD}" srcOrd="0" destOrd="0" parTransId="{55994B4D-01A2-4FEB-97E6-7D105A7621C1}" sibTransId="{7733BDA8-278C-45E0-999F-8979A92F3480}"/>
    <dgm:cxn modelId="{30618771-87CE-440A-A22B-3E9E8E9CE53F}" srcId="{7E05D948-B62D-4E03-876F-30045F8C04A2}" destId="{1D017C8B-A22B-4A57-996E-A2C284B99317}" srcOrd="2" destOrd="0" parTransId="{95F8D480-4260-4472-AB90-3645C8DBD378}" sibTransId="{7A538B10-2F80-4238-9403-E8BD5895AE6D}"/>
    <dgm:cxn modelId="{8716CA99-577C-42DA-A119-0D034B4BDA19}" srcId="{7E05D948-B62D-4E03-876F-30045F8C04A2}" destId="{804B73BE-7F7F-4C32-BBED-8FC3FF7B2CCE}" srcOrd="3" destOrd="0" parTransId="{CC0CAE04-0D68-4C9F-B079-0B7E8ACCD3A7}" sibTransId="{6D377148-4E30-46E9-8564-AB98090764AD}"/>
    <dgm:cxn modelId="{820508D2-9C6D-4D2C-B749-3D8F10838ABC}" type="presOf" srcId="{1D017C8B-A22B-4A57-996E-A2C284B99317}" destId="{2C6CC9DF-AF82-4B79-A8E1-F263216267A8}" srcOrd="0" destOrd="0" presId="urn:microsoft.com/office/officeart/2005/8/layout/default"/>
    <dgm:cxn modelId="{197438E2-A4DD-4282-B829-BC181127DB52}" type="presOf" srcId="{7E05D948-B62D-4E03-876F-30045F8C04A2}" destId="{95C03CD8-6A1B-4153-92AA-F93F9CC06E4B}" srcOrd="0" destOrd="0" presId="urn:microsoft.com/office/officeart/2005/8/layout/default"/>
    <dgm:cxn modelId="{6BF3AFFD-75C7-4B38-B855-11B0417343BE}" type="presOf" srcId="{61D3EBA2-EEB5-446F-A65C-5F7043E8ADAD}" destId="{4ACEB00C-A711-41C9-B2B7-EAE0DBD37B93}" srcOrd="0" destOrd="0" presId="urn:microsoft.com/office/officeart/2005/8/layout/default"/>
    <dgm:cxn modelId="{2B9B72EC-D5AE-48A7-B200-2A83EEF413DF}" type="presParOf" srcId="{95C03CD8-6A1B-4153-92AA-F93F9CC06E4B}" destId="{4ACEB00C-A711-41C9-B2B7-EAE0DBD37B93}" srcOrd="0" destOrd="0" presId="urn:microsoft.com/office/officeart/2005/8/layout/default"/>
    <dgm:cxn modelId="{77231D94-13A3-423A-853F-DAF394E6CB4B}" type="presParOf" srcId="{95C03CD8-6A1B-4153-92AA-F93F9CC06E4B}" destId="{237A32D3-C5B8-4FB2-B4CC-A32F1483BAF3}" srcOrd="1" destOrd="0" presId="urn:microsoft.com/office/officeart/2005/8/layout/default"/>
    <dgm:cxn modelId="{26D48B40-2345-4AC0-9B32-EC92D0B3A47A}" type="presParOf" srcId="{95C03CD8-6A1B-4153-92AA-F93F9CC06E4B}" destId="{9E84094B-2DBF-45A8-A3FF-E4CD3050944B}" srcOrd="2" destOrd="0" presId="urn:microsoft.com/office/officeart/2005/8/layout/default"/>
    <dgm:cxn modelId="{32C3BA5A-0E6E-47CC-8D40-D1FE9F140BEA}" type="presParOf" srcId="{95C03CD8-6A1B-4153-92AA-F93F9CC06E4B}" destId="{FAA817CF-2302-4B75-A351-684CA0DF07E1}" srcOrd="3" destOrd="0" presId="urn:microsoft.com/office/officeart/2005/8/layout/default"/>
    <dgm:cxn modelId="{AB1B9169-A409-4482-B8C8-A1EB0B0766E5}" type="presParOf" srcId="{95C03CD8-6A1B-4153-92AA-F93F9CC06E4B}" destId="{2C6CC9DF-AF82-4B79-A8E1-F263216267A8}" srcOrd="4" destOrd="0" presId="urn:microsoft.com/office/officeart/2005/8/layout/default"/>
    <dgm:cxn modelId="{5968A2A6-8738-477F-9E77-7DABB74462ED}" type="presParOf" srcId="{95C03CD8-6A1B-4153-92AA-F93F9CC06E4B}" destId="{BE4A972F-F3D6-4421-8C6A-1933E92A2EE1}" srcOrd="5" destOrd="0" presId="urn:microsoft.com/office/officeart/2005/8/layout/default"/>
    <dgm:cxn modelId="{EAC4A550-10AB-4BBA-8180-779703A81729}" type="presParOf" srcId="{95C03CD8-6A1B-4153-92AA-F93F9CC06E4B}" destId="{6710F827-12F9-487A-8197-38C1A54806D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9CE48E-3172-4844-95CF-DCE5B088D1B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1771D1B4-E645-48E3-8DF2-6D59A9270EC4}">
      <dgm:prSet phldrT="[Text]" custT="1"/>
      <dgm:spPr/>
      <dgm:t>
        <a:bodyPr/>
        <a:lstStyle/>
        <a:p>
          <a:r>
            <a:rPr lang="en-IN" sz="3600" b="1" dirty="0"/>
            <a:t>Visualization</a:t>
          </a:r>
        </a:p>
      </dgm:t>
    </dgm:pt>
    <dgm:pt modelId="{35A75A71-74D4-474D-AC7D-074986B9B382}" type="parTrans" cxnId="{1C1542E3-22FD-486D-9F75-D115E4A259BC}">
      <dgm:prSet/>
      <dgm:spPr/>
      <dgm:t>
        <a:bodyPr/>
        <a:lstStyle/>
        <a:p>
          <a:endParaRPr lang="en-IN"/>
        </a:p>
      </dgm:t>
    </dgm:pt>
    <dgm:pt modelId="{834CC40E-0B34-4237-A2BF-727BC0B544F6}" type="sibTrans" cxnId="{1C1542E3-22FD-486D-9F75-D115E4A259BC}">
      <dgm:prSet/>
      <dgm:spPr/>
      <dgm:t>
        <a:bodyPr/>
        <a:lstStyle/>
        <a:p>
          <a:endParaRPr lang="en-IN"/>
        </a:p>
      </dgm:t>
    </dgm:pt>
    <dgm:pt modelId="{5001437F-51F7-4633-A4BE-ACA4D1136CE0}">
      <dgm:prSet phldrT="[Text]" custT="1"/>
      <dgm:spPr/>
      <dgm:t>
        <a:bodyPr/>
        <a:lstStyle/>
        <a:p>
          <a:pPr algn="l"/>
          <a:endParaRPr lang="en-IN" sz="2400" dirty="0"/>
        </a:p>
        <a:p>
          <a:pPr algn="ctr"/>
          <a:r>
            <a:rPr lang="en-IN" sz="2400" dirty="0"/>
            <a:t>Bar charts depicting the distribution of devices in the data set</a:t>
          </a:r>
        </a:p>
      </dgm:t>
    </dgm:pt>
    <dgm:pt modelId="{AC57E4C5-0EEE-469B-875D-116DAD7B028C}" type="parTrans" cxnId="{F8F63AD8-BA59-43C9-8A03-3A935260C4B3}">
      <dgm:prSet/>
      <dgm:spPr/>
      <dgm:t>
        <a:bodyPr/>
        <a:lstStyle/>
        <a:p>
          <a:endParaRPr lang="en-IN"/>
        </a:p>
      </dgm:t>
    </dgm:pt>
    <dgm:pt modelId="{14B100D9-B53C-4EB6-B3BE-AB5229D2B0BA}" type="sibTrans" cxnId="{F8F63AD8-BA59-43C9-8A03-3A935260C4B3}">
      <dgm:prSet/>
      <dgm:spPr/>
      <dgm:t>
        <a:bodyPr/>
        <a:lstStyle/>
        <a:p>
          <a:endParaRPr lang="en-IN"/>
        </a:p>
      </dgm:t>
    </dgm:pt>
    <dgm:pt modelId="{C408E6A8-8057-471F-B18D-B01D6E3430B8}">
      <dgm:prSet phldrT="[Text]" custT="1"/>
      <dgm:spPr/>
      <dgm:t>
        <a:bodyPr/>
        <a:lstStyle/>
        <a:p>
          <a:endParaRPr lang="en-IN" sz="2400" dirty="0"/>
        </a:p>
        <a:p>
          <a:r>
            <a:rPr lang="en-IN" sz="2400" dirty="0"/>
            <a:t>ROC curves of each model to select which one is the best</a:t>
          </a:r>
        </a:p>
      </dgm:t>
    </dgm:pt>
    <dgm:pt modelId="{BB8ACD05-33BF-4685-BDC5-C8B2E0F1FBD9}" type="parTrans" cxnId="{A54180C1-D442-44D2-93C2-3A62475E77D4}">
      <dgm:prSet/>
      <dgm:spPr/>
      <dgm:t>
        <a:bodyPr/>
        <a:lstStyle/>
        <a:p>
          <a:endParaRPr lang="en-IN"/>
        </a:p>
      </dgm:t>
    </dgm:pt>
    <dgm:pt modelId="{FAE738F3-7B6E-4977-86BC-33B9B3B95FC2}" type="sibTrans" cxnId="{A54180C1-D442-44D2-93C2-3A62475E77D4}">
      <dgm:prSet/>
      <dgm:spPr/>
      <dgm:t>
        <a:bodyPr/>
        <a:lstStyle/>
        <a:p>
          <a:endParaRPr lang="en-IN"/>
        </a:p>
      </dgm:t>
    </dgm:pt>
    <dgm:pt modelId="{C8333305-239F-4EC5-864A-A9E52E9BEE68}" type="pres">
      <dgm:prSet presAssocID="{F89CE48E-3172-4844-95CF-DCE5B088D1B7}" presName="diagram" presStyleCnt="0">
        <dgm:presLayoutVars>
          <dgm:chMax val="1"/>
          <dgm:dir/>
          <dgm:animLvl val="ctr"/>
          <dgm:resizeHandles val="exact"/>
        </dgm:presLayoutVars>
      </dgm:prSet>
      <dgm:spPr/>
    </dgm:pt>
    <dgm:pt modelId="{081773CC-D0CF-4359-8945-8B0B7848931D}" type="pres">
      <dgm:prSet presAssocID="{F89CE48E-3172-4844-95CF-DCE5B088D1B7}" presName="matrix" presStyleCnt="0"/>
      <dgm:spPr/>
    </dgm:pt>
    <dgm:pt modelId="{DB152FF2-0AEF-4966-AE7B-E74AE04E441A}" type="pres">
      <dgm:prSet presAssocID="{F89CE48E-3172-4844-95CF-DCE5B088D1B7}" presName="tile1" presStyleLbl="node1" presStyleIdx="0" presStyleCnt="4"/>
      <dgm:spPr/>
    </dgm:pt>
    <dgm:pt modelId="{B087855E-C94E-4231-9945-AF3B847193C4}" type="pres">
      <dgm:prSet presAssocID="{F89CE48E-3172-4844-95CF-DCE5B088D1B7}" presName="tile1text" presStyleLbl="node1" presStyleIdx="0" presStyleCnt="4">
        <dgm:presLayoutVars>
          <dgm:chMax val="0"/>
          <dgm:chPref val="0"/>
          <dgm:bulletEnabled val="1"/>
        </dgm:presLayoutVars>
      </dgm:prSet>
      <dgm:spPr/>
    </dgm:pt>
    <dgm:pt modelId="{7766114E-9472-443E-8EF8-350EF6FC5598}" type="pres">
      <dgm:prSet presAssocID="{F89CE48E-3172-4844-95CF-DCE5B088D1B7}" presName="tile2" presStyleLbl="node1" presStyleIdx="1" presStyleCnt="4"/>
      <dgm:spPr/>
    </dgm:pt>
    <dgm:pt modelId="{A5F94E1E-517E-4630-802D-B374DEA2D900}" type="pres">
      <dgm:prSet presAssocID="{F89CE48E-3172-4844-95CF-DCE5B088D1B7}" presName="tile2text" presStyleLbl="node1" presStyleIdx="1" presStyleCnt="4">
        <dgm:presLayoutVars>
          <dgm:chMax val="0"/>
          <dgm:chPref val="0"/>
          <dgm:bulletEnabled val="1"/>
        </dgm:presLayoutVars>
      </dgm:prSet>
      <dgm:spPr/>
    </dgm:pt>
    <dgm:pt modelId="{7117D965-7CD6-4E00-BA49-6E6D4F904AC2}" type="pres">
      <dgm:prSet presAssocID="{F89CE48E-3172-4844-95CF-DCE5B088D1B7}" presName="tile3" presStyleLbl="node1" presStyleIdx="2" presStyleCnt="4"/>
      <dgm:spPr/>
    </dgm:pt>
    <dgm:pt modelId="{7DA022EF-891E-4D00-91B8-A16FE645091A}" type="pres">
      <dgm:prSet presAssocID="{F89CE48E-3172-4844-95CF-DCE5B088D1B7}" presName="tile3text" presStyleLbl="node1" presStyleIdx="2" presStyleCnt="4">
        <dgm:presLayoutVars>
          <dgm:chMax val="0"/>
          <dgm:chPref val="0"/>
          <dgm:bulletEnabled val="1"/>
        </dgm:presLayoutVars>
      </dgm:prSet>
      <dgm:spPr/>
    </dgm:pt>
    <dgm:pt modelId="{DB76033E-E8D5-4BA7-9E2E-D52E197C4D71}" type="pres">
      <dgm:prSet presAssocID="{F89CE48E-3172-4844-95CF-DCE5B088D1B7}" presName="tile4" presStyleLbl="node1" presStyleIdx="3" presStyleCnt="4"/>
      <dgm:spPr/>
    </dgm:pt>
    <dgm:pt modelId="{4D618A44-5158-4C94-802E-1F52AD66F798}" type="pres">
      <dgm:prSet presAssocID="{F89CE48E-3172-4844-95CF-DCE5B088D1B7}" presName="tile4text" presStyleLbl="node1" presStyleIdx="3" presStyleCnt="4">
        <dgm:presLayoutVars>
          <dgm:chMax val="0"/>
          <dgm:chPref val="0"/>
          <dgm:bulletEnabled val="1"/>
        </dgm:presLayoutVars>
      </dgm:prSet>
      <dgm:spPr/>
    </dgm:pt>
    <dgm:pt modelId="{6D166AE8-718C-4B5E-85B3-4C2BD9202BF7}" type="pres">
      <dgm:prSet presAssocID="{F89CE48E-3172-4844-95CF-DCE5B088D1B7}" presName="centerTile" presStyleLbl="fgShp" presStyleIdx="0" presStyleCnt="1" custScaleX="276953" custLinFactY="195" custLinFactNeighborX="0" custLinFactNeighborY="100000">
        <dgm:presLayoutVars>
          <dgm:chMax val="0"/>
          <dgm:chPref val="0"/>
        </dgm:presLayoutVars>
      </dgm:prSet>
      <dgm:spPr/>
    </dgm:pt>
  </dgm:ptLst>
  <dgm:cxnLst>
    <dgm:cxn modelId="{876F6735-D2C9-437D-BE47-38D6167259F2}" type="presOf" srcId="{C408E6A8-8057-471F-B18D-B01D6E3430B8}" destId="{7766114E-9472-443E-8EF8-350EF6FC5598}" srcOrd="0" destOrd="0" presId="urn:microsoft.com/office/officeart/2005/8/layout/matrix1"/>
    <dgm:cxn modelId="{24205552-FA12-4148-9E60-4145C970A4B6}" type="presOf" srcId="{5001437F-51F7-4633-A4BE-ACA4D1136CE0}" destId="{DB152FF2-0AEF-4966-AE7B-E74AE04E441A}" srcOrd="0" destOrd="0" presId="urn:microsoft.com/office/officeart/2005/8/layout/matrix1"/>
    <dgm:cxn modelId="{4B28EEBB-8F41-402B-B553-82E99EA86C74}" type="presOf" srcId="{F89CE48E-3172-4844-95CF-DCE5B088D1B7}" destId="{C8333305-239F-4EC5-864A-A9E52E9BEE68}" srcOrd="0" destOrd="0" presId="urn:microsoft.com/office/officeart/2005/8/layout/matrix1"/>
    <dgm:cxn modelId="{A119F7C0-089E-430C-9005-12050D052610}" type="presOf" srcId="{C408E6A8-8057-471F-B18D-B01D6E3430B8}" destId="{A5F94E1E-517E-4630-802D-B374DEA2D900}" srcOrd="1" destOrd="0" presId="urn:microsoft.com/office/officeart/2005/8/layout/matrix1"/>
    <dgm:cxn modelId="{A54180C1-D442-44D2-93C2-3A62475E77D4}" srcId="{1771D1B4-E645-48E3-8DF2-6D59A9270EC4}" destId="{C408E6A8-8057-471F-B18D-B01D6E3430B8}" srcOrd="1" destOrd="0" parTransId="{BB8ACD05-33BF-4685-BDC5-C8B2E0F1FBD9}" sibTransId="{FAE738F3-7B6E-4977-86BC-33B9B3B95FC2}"/>
    <dgm:cxn modelId="{31F2B1C4-3C44-4040-98CF-B6A9F2DD6D9F}" type="presOf" srcId="{1771D1B4-E645-48E3-8DF2-6D59A9270EC4}" destId="{6D166AE8-718C-4B5E-85B3-4C2BD9202BF7}" srcOrd="0" destOrd="0" presId="urn:microsoft.com/office/officeart/2005/8/layout/matrix1"/>
    <dgm:cxn modelId="{B6BF98CA-1F76-43B1-A78E-59892CF0D939}" type="presOf" srcId="{5001437F-51F7-4633-A4BE-ACA4D1136CE0}" destId="{B087855E-C94E-4231-9945-AF3B847193C4}" srcOrd="1" destOrd="0" presId="urn:microsoft.com/office/officeart/2005/8/layout/matrix1"/>
    <dgm:cxn modelId="{F8F63AD8-BA59-43C9-8A03-3A935260C4B3}" srcId="{1771D1B4-E645-48E3-8DF2-6D59A9270EC4}" destId="{5001437F-51F7-4633-A4BE-ACA4D1136CE0}" srcOrd="0" destOrd="0" parTransId="{AC57E4C5-0EEE-469B-875D-116DAD7B028C}" sibTransId="{14B100D9-B53C-4EB6-B3BE-AB5229D2B0BA}"/>
    <dgm:cxn modelId="{1C1542E3-22FD-486D-9F75-D115E4A259BC}" srcId="{F89CE48E-3172-4844-95CF-DCE5B088D1B7}" destId="{1771D1B4-E645-48E3-8DF2-6D59A9270EC4}" srcOrd="0" destOrd="0" parTransId="{35A75A71-74D4-474D-AC7D-074986B9B382}" sibTransId="{834CC40E-0B34-4237-A2BF-727BC0B544F6}"/>
    <dgm:cxn modelId="{A1498924-C844-4B5E-9F23-F4AAB4670165}" type="presParOf" srcId="{C8333305-239F-4EC5-864A-A9E52E9BEE68}" destId="{081773CC-D0CF-4359-8945-8B0B7848931D}" srcOrd="0" destOrd="0" presId="urn:microsoft.com/office/officeart/2005/8/layout/matrix1"/>
    <dgm:cxn modelId="{80071396-A543-4A31-9AA1-FBCA6FE259BB}" type="presParOf" srcId="{081773CC-D0CF-4359-8945-8B0B7848931D}" destId="{DB152FF2-0AEF-4966-AE7B-E74AE04E441A}" srcOrd="0" destOrd="0" presId="urn:microsoft.com/office/officeart/2005/8/layout/matrix1"/>
    <dgm:cxn modelId="{B79C675D-A09B-4987-AA8D-D4B36AAF9684}" type="presParOf" srcId="{081773CC-D0CF-4359-8945-8B0B7848931D}" destId="{B087855E-C94E-4231-9945-AF3B847193C4}" srcOrd="1" destOrd="0" presId="urn:microsoft.com/office/officeart/2005/8/layout/matrix1"/>
    <dgm:cxn modelId="{E774422F-0B25-4F7D-88E4-EC5CE2D05BD8}" type="presParOf" srcId="{081773CC-D0CF-4359-8945-8B0B7848931D}" destId="{7766114E-9472-443E-8EF8-350EF6FC5598}" srcOrd="2" destOrd="0" presId="urn:microsoft.com/office/officeart/2005/8/layout/matrix1"/>
    <dgm:cxn modelId="{567C81D0-7124-4403-B4BE-1C9394516FBF}" type="presParOf" srcId="{081773CC-D0CF-4359-8945-8B0B7848931D}" destId="{A5F94E1E-517E-4630-802D-B374DEA2D900}" srcOrd="3" destOrd="0" presId="urn:microsoft.com/office/officeart/2005/8/layout/matrix1"/>
    <dgm:cxn modelId="{71529030-61AE-49C3-A811-763C9C5948CB}" type="presParOf" srcId="{081773CC-D0CF-4359-8945-8B0B7848931D}" destId="{7117D965-7CD6-4E00-BA49-6E6D4F904AC2}" srcOrd="4" destOrd="0" presId="urn:microsoft.com/office/officeart/2005/8/layout/matrix1"/>
    <dgm:cxn modelId="{72F57CE1-C70D-4086-8C0A-AC5571B82931}" type="presParOf" srcId="{081773CC-D0CF-4359-8945-8B0B7848931D}" destId="{7DA022EF-891E-4D00-91B8-A16FE645091A}" srcOrd="5" destOrd="0" presId="urn:microsoft.com/office/officeart/2005/8/layout/matrix1"/>
    <dgm:cxn modelId="{E8A25210-A0A7-4A23-BEA6-586B3464692D}" type="presParOf" srcId="{081773CC-D0CF-4359-8945-8B0B7848931D}" destId="{DB76033E-E8D5-4BA7-9E2E-D52E197C4D71}" srcOrd="6" destOrd="0" presId="urn:microsoft.com/office/officeart/2005/8/layout/matrix1"/>
    <dgm:cxn modelId="{46797ED7-22F1-4008-A7B0-357DAAE918F1}" type="presParOf" srcId="{081773CC-D0CF-4359-8945-8B0B7848931D}" destId="{4D618A44-5158-4C94-802E-1F52AD66F798}" srcOrd="7" destOrd="0" presId="urn:microsoft.com/office/officeart/2005/8/layout/matrix1"/>
    <dgm:cxn modelId="{780BA874-FF44-4AB9-BB16-4B8ED461CF5F}" type="presParOf" srcId="{C8333305-239F-4EC5-864A-A9E52E9BEE68}" destId="{6D166AE8-718C-4B5E-85B3-4C2BD9202BF7}"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566DF7-9D0F-42B0-95B5-02300933E1E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272B89CF-80A6-424E-B3EE-DD9EC9FF91E5}">
      <dgm:prSet phldrT="[Text]"/>
      <dgm:spPr/>
      <dgm:t>
        <a:bodyPr/>
        <a:lstStyle/>
        <a:p>
          <a:r>
            <a:rPr lang="en-IN" dirty="0"/>
            <a:t>User centric </a:t>
          </a:r>
          <a:r>
            <a:rPr lang="en-IN" dirty="0" err="1"/>
            <a:t>streamlit</a:t>
          </a:r>
          <a:r>
            <a:rPr lang="en-IN" dirty="0"/>
            <a:t> design</a:t>
          </a:r>
        </a:p>
      </dgm:t>
    </dgm:pt>
    <dgm:pt modelId="{7491F6CC-F365-48C0-AA84-6C4ECDAC05FB}" type="parTrans" cxnId="{5D76FE8C-28C3-429C-9562-00051DB37C8D}">
      <dgm:prSet/>
      <dgm:spPr/>
      <dgm:t>
        <a:bodyPr/>
        <a:lstStyle/>
        <a:p>
          <a:endParaRPr lang="en-IN"/>
        </a:p>
      </dgm:t>
    </dgm:pt>
    <dgm:pt modelId="{BC0783D2-FDE6-4254-97A4-5455E6A6CF1A}" type="sibTrans" cxnId="{5D76FE8C-28C3-429C-9562-00051DB37C8D}">
      <dgm:prSet/>
      <dgm:spPr/>
      <dgm:t>
        <a:bodyPr/>
        <a:lstStyle/>
        <a:p>
          <a:endParaRPr lang="en-IN"/>
        </a:p>
      </dgm:t>
    </dgm:pt>
    <dgm:pt modelId="{E8CDD278-A37C-4925-A886-33E585356BA1}">
      <dgm:prSet phldrT="[Text]"/>
      <dgm:spPr/>
      <dgm:t>
        <a:bodyPr/>
        <a:lstStyle/>
        <a:p>
          <a:r>
            <a:rPr lang="en-IN" dirty="0"/>
            <a:t>User friendly interface which allows easy navigation</a:t>
          </a:r>
        </a:p>
      </dgm:t>
    </dgm:pt>
    <dgm:pt modelId="{629E5B6D-7ADB-45A1-A20D-9C15360DEEB1}" type="parTrans" cxnId="{EF18AC93-2672-477A-8FE9-03ED5C3AFB9F}">
      <dgm:prSet/>
      <dgm:spPr/>
      <dgm:t>
        <a:bodyPr/>
        <a:lstStyle/>
        <a:p>
          <a:endParaRPr lang="en-IN"/>
        </a:p>
      </dgm:t>
    </dgm:pt>
    <dgm:pt modelId="{8790112F-EA12-4164-AEB3-B9F3D9A1A7B9}" type="sibTrans" cxnId="{EF18AC93-2672-477A-8FE9-03ED5C3AFB9F}">
      <dgm:prSet/>
      <dgm:spPr/>
      <dgm:t>
        <a:bodyPr/>
        <a:lstStyle/>
        <a:p>
          <a:endParaRPr lang="en-IN"/>
        </a:p>
      </dgm:t>
    </dgm:pt>
    <dgm:pt modelId="{C491B81A-C670-4215-9E64-BCCADA3C2875}">
      <dgm:prSet phldrT="[Text]"/>
      <dgm:spPr/>
      <dgm:t>
        <a:bodyPr/>
        <a:lstStyle/>
        <a:p>
          <a:r>
            <a:rPr lang="en-IN" dirty="0"/>
            <a:t>Accessibility features </a:t>
          </a:r>
        </a:p>
      </dgm:t>
    </dgm:pt>
    <dgm:pt modelId="{809F4AEC-5C79-4F00-8A14-E18BDE25B44E}" type="parTrans" cxnId="{7BE4AE80-D15E-4DBB-968A-63CCE46B37D5}">
      <dgm:prSet/>
      <dgm:spPr/>
      <dgm:t>
        <a:bodyPr/>
        <a:lstStyle/>
        <a:p>
          <a:endParaRPr lang="en-IN"/>
        </a:p>
      </dgm:t>
    </dgm:pt>
    <dgm:pt modelId="{D85EE4D7-943D-4485-8777-85E32F8486B0}" type="sibTrans" cxnId="{7BE4AE80-D15E-4DBB-968A-63CCE46B37D5}">
      <dgm:prSet/>
      <dgm:spPr/>
      <dgm:t>
        <a:bodyPr/>
        <a:lstStyle/>
        <a:p>
          <a:endParaRPr lang="en-IN"/>
        </a:p>
      </dgm:t>
    </dgm:pt>
    <dgm:pt modelId="{5911A309-AC21-415E-B396-6E1AC1C11C19}">
      <dgm:prSet phldrT="[Text]"/>
      <dgm:spPr/>
      <dgm:t>
        <a:bodyPr/>
        <a:lstStyle/>
        <a:p>
          <a:r>
            <a:rPr lang="en-IN" dirty="0"/>
            <a:t>Good colour contrast and font size</a:t>
          </a:r>
        </a:p>
      </dgm:t>
    </dgm:pt>
    <dgm:pt modelId="{EF018BD9-DCDB-4FCB-9D24-47F23157E328}" type="parTrans" cxnId="{00D24D15-FA50-412C-BBD2-D51CD14D0E50}">
      <dgm:prSet/>
      <dgm:spPr/>
      <dgm:t>
        <a:bodyPr/>
        <a:lstStyle/>
        <a:p>
          <a:endParaRPr lang="en-IN"/>
        </a:p>
      </dgm:t>
    </dgm:pt>
    <dgm:pt modelId="{338CA504-F655-4338-A708-4072DAD2B891}" type="sibTrans" cxnId="{00D24D15-FA50-412C-BBD2-D51CD14D0E50}">
      <dgm:prSet/>
      <dgm:spPr/>
      <dgm:t>
        <a:bodyPr/>
        <a:lstStyle/>
        <a:p>
          <a:endParaRPr lang="en-IN"/>
        </a:p>
      </dgm:t>
    </dgm:pt>
    <dgm:pt modelId="{9DF788A0-3CD6-4ED8-9A1B-1B9D50B80458}">
      <dgm:prSet phldrT="[Text]"/>
      <dgm:spPr/>
      <dgm:t>
        <a:bodyPr/>
        <a:lstStyle/>
        <a:p>
          <a:r>
            <a:rPr lang="en-IN" dirty="0"/>
            <a:t>Clear Visualizations </a:t>
          </a:r>
        </a:p>
      </dgm:t>
    </dgm:pt>
    <dgm:pt modelId="{F2D13DBF-213C-4D32-A686-2C2A7EA8FFEF}" type="parTrans" cxnId="{349381BB-D58F-4019-A160-EC89A1B87072}">
      <dgm:prSet/>
      <dgm:spPr/>
      <dgm:t>
        <a:bodyPr/>
        <a:lstStyle/>
        <a:p>
          <a:endParaRPr lang="en-IN"/>
        </a:p>
      </dgm:t>
    </dgm:pt>
    <dgm:pt modelId="{B11E0F7B-B90A-4852-BB21-E7E708AB6A66}" type="sibTrans" cxnId="{349381BB-D58F-4019-A160-EC89A1B87072}">
      <dgm:prSet/>
      <dgm:spPr/>
      <dgm:t>
        <a:bodyPr/>
        <a:lstStyle/>
        <a:p>
          <a:endParaRPr lang="en-IN"/>
        </a:p>
      </dgm:t>
    </dgm:pt>
    <dgm:pt modelId="{E8182651-80E8-4490-9933-98887A048E16}">
      <dgm:prSet/>
      <dgm:spPr/>
      <dgm:t>
        <a:bodyPr/>
        <a:lstStyle/>
        <a:p>
          <a:r>
            <a:rPr lang="en-IN" dirty="0"/>
            <a:t>Presenting data in an understandable manner </a:t>
          </a:r>
        </a:p>
      </dgm:t>
    </dgm:pt>
    <dgm:pt modelId="{A16908B8-4165-485C-84A9-85AC88A74436}" type="parTrans" cxnId="{6E498C72-1805-43C6-B00B-60E1134D79E8}">
      <dgm:prSet/>
      <dgm:spPr/>
      <dgm:t>
        <a:bodyPr/>
        <a:lstStyle/>
        <a:p>
          <a:endParaRPr lang="en-IN"/>
        </a:p>
      </dgm:t>
    </dgm:pt>
    <dgm:pt modelId="{DF7BD687-46D3-4F71-8C59-DD08FA471856}" type="sibTrans" cxnId="{6E498C72-1805-43C6-B00B-60E1134D79E8}">
      <dgm:prSet/>
      <dgm:spPr/>
      <dgm:t>
        <a:bodyPr/>
        <a:lstStyle/>
        <a:p>
          <a:endParaRPr lang="en-IN"/>
        </a:p>
      </dgm:t>
    </dgm:pt>
    <dgm:pt modelId="{DD523050-C125-49AC-AAD9-EFD0B482BAE2}" type="pres">
      <dgm:prSet presAssocID="{BF566DF7-9D0F-42B0-95B5-02300933E1E1}" presName="Name0" presStyleCnt="0">
        <dgm:presLayoutVars>
          <dgm:dir/>
          <dgm:animLvl val="lvl"/>
          <dgm:resizeHandles val="exact"/>
        </dgm:presLayoutVars>
      </dgm:prSet>
      <dgm:spPr/>
    </dgm:pt>
    <dgm:pt modelId="{E859D7B9-472C-4969-A8C7-88FAB668C3DD}" type="pres">
      <dgm:prSet presAssocID="{272B89CF-80A6-424E-B3EE-DD9EC9FF91E5}" presName="composite" presStyleCnt="0"/>
      <dgm:spPr/>
    </dgm:pt>
    <dgm:pt modelId="{18C82C3D-6326-4BC2-9900-6FCD9DCF66BC}" type="pres">
      <dgm:prSet presAssocID="{272B89CF-80A6-424E-B3EE-DD9EC9FF91E5}" presName="parTx" presStyleLbl="alignNode1" presStyleIdx="0" presStyleCnt="3">
        <dgm:presLayoutVars>
          <dgm:chMax val="0"/>
          <dgm:chPref val="0"/>
          <dgm:bulletEnabled val="1"/>
        </dgm:presLayoutVars>
      </dgm:prSet>
      <dgm:spPr/>
    </dgm:pt>
    <dgm:pt modelId="{D68DCCAA-D76B-4623-9C18-A255C6358BE1}" type="pres">
      <dgm:prSet presAssocID="{272B89CF-80A6-424E-B3EE-DD9EC9FF91E5}" presName="desTx" presStyleLbl="alignAccFollowNode1" presStyleIdx="0" presStyleCnt="3">
        <dgm:presLayoutVars>
          <dgm:bulletEnabled val="1"/>
        </dgm:presLayoutVars>
      </dgm:prSet>
      <dgm:spPr/>
    </dgm:pt>
    <dgm:pt modelId="{D64FCB79-B56B-438E-AE21-1F25065C94E2}" type="pres">
      <dgm:prSet presAssocID="{BC0783D2-FDE6-4254-97A4-5455E6A6CF1A}" presName="space" presStyleCnt="0"/>
      <dgm:spPr/>
    </dgm:pt>
    <dgm:pt modelId="{43D03738-6CA8-4564-A285-56360F73EB63}" type="pres">
      <dgm:prSet presAssocID="{C491B81A-C670-4215-9E64-BCCADA3C2875}" presName="composite" presStyleCnt="0"/>
      <dgm:spPr/>
    </dgm:pt>
    <dgm:pt modelId="{E9C227DB-6531-46DC-8666-3CEEAA788992}" type="pres">
      <dgm:prSet presAssocID="{C491B81A-C670-4215-9E64-BCCADA3C2875}" presName="parTx" presStyleLbl="alignNode1" presStyleIdx="1" presStyleCnt="3">
        <dgm:presLayoutVars>
          <dgm:chMax val="0"/>
          <dgm:chPref val="0"/>
          <dgm:bulletEnabled val="1"/>
        </dgm:presLayoutVars>
      </dgm:prSet>
      <dgm:spPr/>
    </dgm:pt>
    <dgm:pt modelId="{DD8E226E-4038-4D72-AD67-5AE91D8728EF}" type="pres">
      <dgm:prSet presAssocID="{C491B81A-C670-4215-9E64-BCCADA3C2875}" presName="desTx" presStyleLbl="alignAccFollowNode1" presStyleIdx="1" presStyleCnt="3">
        <dgm:presLayoutVars>
          <dgm:bulletEnabled val="1"/>
        </dgm:presLayoutVars>
      </dgm:prSet>
      <dgm:spPr/>
    </dgm:pt>
    <dgm:pt modelId="{8026C059-3DE9-46FE-87D9-64A1AABB3486}" type="pres">
      <dgm:prSet presAssocID="{D85EE4D7-943D-4485-8777-85E32F8486B0}" presName="space" presStyleCnt="0"/>
      <dgm:spPr/>
    </dgm:pt>
    <dgm:pt modelId="{B862E705-1916-427D-972B-D411771C3905}" type="pres">
      <dgm:prSet presAssocID="{9DF788A0-3CD6-4ED8-9A1B-1B9D50B80458}" presName="composite" presStyleCnt="0"/>
      <dgm:spPr/>
    </dgm:pt>
    <dgm:pt modelId="{03001F4A-42EB-4C1E-94DC-A2D074844536}" type="pres">
      <dgm:prSet presAssocID="{9DF788A0-3CD6-4ED8-9A1B-1B9D50B80458}" presName="parTx" presStyleLbl="alignNode1" presStyleIdx="2" presStyleCnt="3">
        <dgm:presLayoutVars>
          <dgm:chMax val="0"/>
          <dgm:chPref val="0"/>
          <dgm:bulletEnabled val="1"/>
        </dgm:presLayoutVars>
      </dgm:prSet>
      <dgm:spPr/>
    </dgm:pt>
    <dgm:pt modelId="{E32EE3E5-906A-420F-85B2-1320809C07C0}" type="pres">
      <dgm:prSet presAssocID="{9DF788A0-3CD6-4ED8-9A1B-1B9D50B80458}" presName="desTx" presStyleLbl="alignAccFollowNode1" presStyleIdx="2" presStyleCnt="3">
        <dgm:presLayoutVars>
          <dgm:bulletEnabled val="1"/>
        </dgm:presLayoutVars>
      </dgm:prSet>
      <dgm:spPr/>
    </dgm:pt>
  </dgm:ptLst>
  <dgm:cxnLst>
    <dgm:cxn modelId="{00D24D15-FA50-412C-BBD2-D51CD14D0E50}" srcId="{C491B81A-C670-4215-9E64-BCCADA3C2875}" destId="{5911A309-AC21-415E-B396-6E1AC1C11C19}" srcOrd="0" destOrd="0" parTransId="{EF018BD9-DCDB-4FCB-9D24-47F23157E328}" sibTransId="{338CA504-F655-4338-A708-4072DAD2B891}"/>
    <dgm:cxn modelId="{4BC5AA24-F883-41E0-9DEC-9420DB7AE535}" type="presOf" srcId="{E8182651-80E8-4490-9933-98887A048E16}" destId="{E32EE3E5-906A-420F-85B2-1320809C07C0}" srcOrd="0" destOrd="0" presId="urn:microsoft.com/office/officeart/2005/8/layout/hList1"/>
    <dgm:cxn modelId="{63EB0E4E-C480-460F-ACFE-585029782FA9}" type="presOf" srcId="{272B89CF-80A6-424E-B3EE-DD9EC9FF91E5}" destId="{18C82C3D-6326-4BC2-9900-6FCD9DCF66BC}" srcOrd="0" destOrd="0" presId="urn:microsoft.com/office/officeart/2005/8/layout/hList1"/>
    <dgm:cxn modelId="{76C1C94E-E2F4-4FED-9144-F6EBDC82BF8C}" type="presOf" srcId="{5911A309-AC21-415E-B396-6E1AC1C11C19}" destId="{DD8E226E-4038-4D72-AD67-5AE91D8728EF}" srcOrd="0" destOrd="0" presId="urn:microsoft.com/office/officeart/2005/8/layout/hList1"/>
    <dgm:cxn modelId="{6E498C72-1805-43C6-B00B-60E1134D79E8}" srcId="{9DF788A0-3CD6-4ED8-9A1B-1B9D50B80458}" destId="{E8182651-80E8-4490-9933-98887A048E16}" srcOrd="0" destOrd="0" parTransId="{A16908B8-4165-485C-84A9-85AC88A74436}" sibTransId="{DF7BD687-46D3-4F71-8C59-DD08FA471856}"/>
    <dgm:cxn modelId="{7BE4AE80-D15E-4DBB-968A-63CCE46B37D5}" srcId="{BF566DF7-9D0F-42B0-95B5-02300933E1E1}" destId="{C491B81A-C670-4215-9E64-BCCADA3C2875}" srcOrd="1" destOrd="0" parTransId="{809F4AEC-5C79-4F00-8A14-E18BDE25B44E}" sibTransId="{D85EE4D7-943D-4485-8777-85E32F8486B0}"/>
    <dgm:cxn modelId="{5D76FE8C-28C3-429C-9562-00051DB37C8D}" srcId="{BF566DF7-9D0F-42B0-95B5-02300933E1E1}" destId="{272B89CF-80A6-424E-B3EE-DD9EC9FF91E5}" srcOrd="0" destOrd="0" parTransId="{7491F6CC-F365-48C0-AA84-6C4ECDAC05FB}" sibTransId="{BC0783D2-FDE6-4254-97A4-5455E6A6CF1A}"/>
    <dgm:cxn modelId="{EF18AC93-2672-477A-8FE9-03ED5C3AFB9F}" srcId="{272B89CF-80A6-424E-B3EE-DD9EC9FF91E5}" destId="{E8CDD278-A37C-4925-A886-33E585356BA1}" srcOrd="0" destOrd="0" parTransId="{629E5B6D-7ADB-45A1-A20D-9C15360DEEB1}" sibTransId="{8790112F-EA12-4164-AEB3-B9F3D9A1A7B9}"/>
    <dgm:cxn modelId="{80A63B9B-D654-4AB8-981E-164706DC715A}" type="presOf" srcId="{C491B81A-C670-4215-9E64-BCCADA3C2875}" destId="{E9C227DB-6531-46DC-8666-3CEEAA788992}" srcOrd="0" destOrd="0" presId="urn:microsoft.com/office/officeart/2005/8/layout/hList1"/>
    <dgm:cxn modelId="{831B839C-AE46-4863-9A55-D6354812EACF}" type="presOf" srcId="{9DF788A0-3CD6-4ED8-9A1B-1B9D50B80458}" destId="{03001F4A-42EB-4C1E-94DC-A2D074844536}" srcOrd="0" destOrd="0" presId="urn:microsoft.com/office/officeart/2005/8/layout/hList1"/>
    <dgm:cxn modelId="{349381BB-D58F-4019-A160-EC89A1B87072}" srcId="{BF566DF7-9D0F-42B0-95B5-02300933E1E1}" destId="{9DF788A0-3CD6-4ED8-9A1B-1B9D50B80458}" srcOrd="2" destOrd="0" parTransId="{F2D13DBF-213C-4D32-A686-2C2A7EA8FFEF}" sibTransId="{B11E0F7B-B90A-4852-BB21-E7E708AB6A66}"/>
    <dgm:cxn modelId="{92DF95F4-18F9-471D-BA21-0AE286F9C8D4}" type="presOf" srcId="{BF566DF7-9D0F-42B0-95B5-02300933E1E1}" destId="{DD523050-C125-49AC-AAD9-EFD0B482BAE2}" srcOrd="0" destOrd="0" presId="urn:microsoft.com/office/officeart/2005/8/layout/hList1"/>
    <dgm:cxn modelId="{1186EFF5-47D1-4B34-911C-EDAC02D1FCCB}" type="presOf" srcId="{E8CDD278-A37C-4925-A886-33E585356BA1}" destId="{D68DCCAA-D76B-4623-9C18-A255C6358BE1}" srcOrd="0" destOrd="0" presId="urn:microsoft.com/office/officeart/2005/8/layout/hList1"/>
    <dgm:cxn modelId="{9FC307B9-A285-4C8A-977C-584E6F7A26E9}" type="presParOf" srcId="{DD523050-C125-49AC-AAD9-EFD0B482BAE2}" destId="{E859D7B9-472C-4969-A8C7-88FAB668C3DD}" srcOrd="0" destOrd="0" presId="urn:microsoft.com/office/officeart/2005/8/layout/hList1"/>
    <dgm:cxn modelId="{C4ABD93E-DBF9-4D55-BCD7-6D16A1E56C4C}" type="presParOf" srcId="{E859D7B9-472C-4969-A8C7-88FAB668C3DD}" destId="{18C82C3D-6326-4BC2-9900-6FCD9DCF66BC}" srcOrd="0" destOrd="0" presId="urn:microsoft.com/office/officeart/2005/8/layout/hList1"/>
    <dgm:cxn modelId="{82B0F2A9-27D1-41D0-B444-61C2A551F3DD}" type="presParOf" srcId="{E859D7B9-472C-4969-A8C7-88FAB668C3DD}" destId="{D68DCCAA-D76B-4623-9C18-A255C6358BE1}" srcOrd="1" destOrd="0" presId="urn:microsoft.com/office/officeart/2005/8/layout/hList1"/>
    <dgm:cxn modelId="{31B46DE4-6642-4EC1-807C-32CD1147B7A4}" type="presParOf" srcId="{DD523050-C125-49AC-AAD9-EFD0B482BAE2}" destId="{D64FCB79-B56B-438E-AE21-1F25065C94E2}" srcOrd="1" destOrd="0" presId="urn:microsoft.com/office/officeart/2005/8/layout/hList1"/>
    <dgm:cxn modelId="{BD426349-876D-44E3-9128-F1595B7B91FB}" type="presParOf" srcId="{DD523050-C125-49AC-AAD9-EFD0B482BAE2}" destId="{43D03738-6CA8-4564-A285-56360F73EB63}" srcOrd="2" destOrd="0" presId="urn:microsoft.com/office/officeart/2005/8/layout/hList1"/>
    <dgm:cxn modelId="{7EEEFCE5-8485-4B1B-8A45-5259D67FC1B9}" type="presParOf" srcId="{43D03738-6CA8-4564-A285-56360F73EB63}" destId="{E9C227DB-6531-46DC-8666-3CEEAA788992}" srcOrd="0" destOrd="0" presId="urn:microsoft.com/office/officeart/2005/8/layout/hList1"/>
    <dgm:cxn modelId="{25699614-B02C-4058-BC13-D1E811CE683C}" type="presParOf" srcId="{43D03738-6CA8-4564-A285-56360F73EB63}" destId="{DD8E226E-4038-4D72-AD67-5AE91D8728EF}" srcOrd="1" destOrd="0" presId="urn:microsoft.com/office/officeart/2005/8/layout/hList1"/>
    <dgm:cxn modelId="{7780C748-85BA-4D90-9DF7-13B3DCFD60D2}" type="presParOf" srcId="{DD523050-C125-49AC-AAD9-EFD0B482BAE2}" destId="{8026C059-3DE9-46FE-87D9-64A1AABB3486}" srcOrd="3" destOrd="0" presId="urn:microsoft.com/office/officeart/2005/8/layout/hList1"/>
    <dgm:cxn modelId="{0C5F6E76-536D-4550-831E-8A17086A9972}" type="presParOf" srcId="{DD523050-C125-49AC-AAD9-EFD0B482BAE2}" destId="{B862E705-1916-427D-972B-D411771C3905}" srcOrd="4" destOrd="0" presId="urn:microsoft.com/office/officeart/2005/8/layout/hList1"/>
    <dgm:cxn modelId="{A5900B67-DCBA-4C50-B5A4-5D2D86AA5434}" type="presParOf" srcId="{B862E705-1916-427D-972B-D411771C3905}" destId="{03001F4A-42EB-4C1E-94DC-A2D074844536}" srcOrd="0" destOrd="0" presId="urn:microsoft.com/office/officeart/2005/8/layout/hList1"/>
    <dgm:cxn modelId="{97615585-F11A-4B21-920C-18A1571C5379}" type="presParOf" srcId="{B862E705-1916-427D-972B-D411771C3905}" destId="{E32EE3E5-906A-420F-85B2-1320809C07C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27B975-8B1B-4538-980E-5E8A1E16E3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68F36723-C700-4A32-AD44-5133A8EF5207}">
      <dgm:prSet phldrT="[Text]"/>
      <dgm:spPr/>
      <dgm:t>
        <a:bodyPr/>
        <a:lstStyle/>
        <a:p>
          <a:r>
            <a:rPr lang="en-IN" dirty="0" err="1"/>
            <a:t>Streamlit</a:t>
          </a:r>
          <a:r>
            <a:rPr lang="en-IN" dirty="0"/>
            <a:t> sharing</a:t>
          </a:r>
        </a:p>
      </dgm:t>
    </dgm:pt>
    <dgm:pt modelId="{05746D1B-9687-49C8-BDFB-247643031BE1}" type="parTrans" cxnId="{1C991822-BE18-4110-AE9B-85867B069E8F}">
      <dgm:prSet/>
      <dgm:spPr/>
      <dgm:t>
        <a:bodyPr/>
        <a:lstStyle/>
        <a:p>
          <a:endParaRPr lang="en-IN"/>
        </a:p>
      </dgm:t>
    </dgm:pt>
    <dgm:pt modelId="{323D800B-1ACF-4377-A723-94A38B706990}" type="sibTrans" cxnId="{1C991822-BE18-4110-AE9B-85867B069E8F}">
      <dgm:prSet/>
      <dgm:spPr/>
      <dgm:t>
        <a:bodyPr/>
        <a:lstStyle/>
        <a:p>
          <a:endParaRPr lang="en-IN"/>
        </a:p>
      </dgm:t>
    </dgm:pt>
    <dgm:pt modelId="{32086BF2-E22F-48E8-855C-F7400057B64B}">
      <dgm:prSet phldrT="[Text]" custT="1"/>
      <dgm:spPr/>
      <dgm:t>
        <a:bodyPr/>
        <a:lstStyle/>
        <a:p>
          <a:r>
            <a:rPr lang="en-IN" sz="2400" dirty="0"/>
            <a:t>Ideal for quick deployment </a:t>
          </a:r>
        </a:p>
      </dgm:t>
    </dgm:pt>
    <dgm:pt modelId="{4D17F817-7072-401B-A179-D439A91047FF}" type="parTrans" cxnId="{BC3363AF-529E-4752-9C3D-DF8FB80512B5}">
      <dgm:prSet/>
      <dgm:spPr/>
      <dgm:t>
        <a:bodyPr/>
        <a:lstStyle/>
        <a:p>
          <a:endParaRPr lang="en-IN"/>
        </a:p>
      </dgm:t>
    </dgm:pt>
    <dgm:pt modelId="{271BE85A-3E2E-4C4A-89E9-09CA722263FA}" type="sibTrans" cxnId="{BC3363AF-529E-4752-9C3D-DF8FB80512B5}">
      <dgm:prSet/>
      <dgm:spPr/>
      <dgm:t>
        <a:bodyPr/>
        <a:lstStyle/>
        <a:p>
          <a:endParaRPr lang="en-IN"/>
        </a:p>
      </dgm:t>
    </dgm:pt>
    <dgm:pt modelId="{8950936D-C9DE-4478-83BA-4474C67F226C}">
      <dgm:prSet phldrT="[Text]"/>
      <dgm:spPr/>
      <dgm:t>
        <a:bodyPr/>
        <a:lstStyle/>
        <a:p>
          <a:r>
            <a:rPr lang="en-IN" dirty="0"/>
            <a:t>GitHub</a:t>
          </a:r>
        </a:p>
      </dgm:t>
    </dgm:pt>
    <dgm:pt modelId="{CB9FBF65-AF4C-4884-8C78-D1EF93976C14}" type="parTrans" cxnId="{4BAB6BA0-9B8F-426A-9815-82A27F80C309}">
      <dgm:prSet/>
      <dgm:spPr/>
      <dgm:t>
        <a:bodyPr/>
        <a:lstStyle/>
        <a:p>
          <a:endParaRPr lang="en-IN"/>
        </a:p>
      </dgm:t>
    </dgm:pt>
    <dgm:pt modelId="{48F726ED-192E-4091-AC6B-6C8FCB356B60}" type="sibTrans" cxnId="{4BAB6BA0-9B8F-426A-9815-82A27F80C309}">
      <dgm:prSet/>
      <dgm:spPr/>
      <dgm:t>
        <a:bodyPr/>
        <a:lstStyle/>
        <a:p>
          <a:endParaRPr lang="en-IN"/>
        </a:p>
      </dgm:t>
    </dgm:pt>
    <dgm:pt modelId="{76FD61A1-E986-4E21-B557-3536987149E0}">
      <dgm:prSet phldrT="[Text]"/>
      <dgm:spPr/>
      <dgm:t>
        <a:bodyPr/>
        <a:lstStyle/>
        <a:p>
          <a:r>
            <a:rPr lang="en-IN" dirty="0"/>
            <a:t>Pushing the app to GitHub and connecting to </a:t>
          </a:r>
          <a:r>
            <a:rPr lang="en-IN" dirty="0" err="1"/>
            <a:t>streamlit</a:t>
          </a:r>
          <a:endParaRPr lang="en-IN" dirty="0"/>
        </a:p>
      </dgm:t>
    </dgm:pt>
    <dgm:pt modelId="{7AB98C4E-36E3-45BD-998C-959C79C50358}" type="parTrans" cxnId="{ADBE4E97-7950-4E61-B720-1783DB0A3F84}">
      <dgm:prSet/>
      <dgm:spPr/>
      <dgm:t>
        <a:bodyPr/>
        <a:lstStyle/>
        <a:p>
          <a:endParaRPr lang="en-IN"/>
        </a:p>
      </dgm:t>
    </dgm:pt>
    <dgm:pt modelId="{EEE1DDF9-62AF-44CF-930E-9C1B7F80BC7F}" type="sibTrans" cxnId="{ADBE4E97-7950-4E61-B720-1783DB0A3F84}">
      <dgm:prSet/>
      <dgm:spPr/>
      <dgm:t>
        <a:bodyPr/>
        <a:lstStyle/>
        <a:p>
          <a:endParaRPr lang="en-IN"/>
        </a:p>
      </dgm:t>
    </dgm:pt>
    <dgm:pt modelId="{469372DC-5FCF-4355-9D49-658CD6D39D00}">
      <dgm:prSet phldrT="[Text]" phldr="1"/>
      <dgm:spPr/>
      <dgm:t>
        <a:bodyPr/>
        <a:lstStyle/>
        <a:p>
          <a:endParaRPr lang="en-IN"/>
        </a:p>
      </dgm:t>
    </dgm:pt>
    <dgm:pt modelId="{CDB4D8A0-1758-45C1-AF5C-C0A7673309CE}" type="parTrans" cxnId="{B7DFC97F-9E49-4F23-B9B8-5B00517DBFEC}">
      <dgm:prSet/>
      <dgm:spPr/>
      <dgm:t>
        <a:bodyPr/>
        <a:lstStyle/>
        <a:p>
          <a:endParaRPr lang="en-IN"/>
        </a:p>
      </dgm:t>
    </dgm:pt>
    <dgm:pt modelId="{0865DB65-BC09-4141-9C14-6DEFA070882D}" type="sibTrans" cxnId="{B7DFC97F-9E49-4F23-B9B8-5B00517DBFEC}">
      <dgm:prSet/>
      <dgm:spPr/>
      <dgm:t>
        <a:bodyPr/>
        <a:lstStyle/>
        <a:p>
          <a:endParaRPr lang="en-IN"/>
        </a:p>
      </dgm:t>
    </dgm:pt>
    <dgm:pt modelId="{05DCCF12-7E13-4D12-ABCE-A0BBA86EF2AA}">
      <dgm:prSet phldrT="[Text]" phldr="1"/>
      <dgm:spPr/>
      <dgm:t>
        <a:bodyPr/>
        <a:lstStyle/>
        <a:p>
          <a:endParaRPr lang="en-IN"/>
        </a:p>
      </dgm:t>
    </dgm:pt>
    <dgm:pt modelId="{321F36D4-79E0-4494-8F88-D0B8EBACB80A}" type="parTrans" cxnId="{14C7F2DB-6C25-4EA1-A401-C8E89B9B9E30}">
      <dgm:prSet/>
      <dgm:spPr/>
      <dgm:t>
        <a:bodyPr/>
        <a:lstStyle/>
        <a:p>
          <a:endParaRPr lang="en-IN"/>
        </a:p>
      </dgm:t>
    </dgm:pt>
    <dgm:pt modelId="{C12B9CD5-79E8-4D42-A19F-4266F8881673}" type="sibTrans" cxnId="{14C7F2DB-6C25-4EA1-A401-C8E89B9B9E30}">
      <dgm:prSet/>
      <dgm:spPr/>
      <dgm:t>
        <a:bodyPr/>
        <a:lstStyle/>
        <a:p>
          <a:endParaRPr lang="en-IN"/>
        </a:p>
      </dgm:t>
    </dgm:pt>
    <dgm:pt modelId="{C9064FED-64DF-40B5-8A02-C56C2EA2767D}">
      <dgm:prSet phldrT="[Text]" phldr="1"/>
      <dgm:spPr/>
      <dgm:t>
        <a:bodyPr/>
        <a:lstStyle/>
        <a:p>
          <a:endParaRPr lang="en-IN"/>
        </a:p>
      </dgm:t>
    </dgm:pt>
    <dgm:pt modelId="{5FAE48E7-3F72-4E4B-A4E4-BE8F3D55ACCE}" type="parTrans" cxnId="{447F10F0-F5C9-415A-B04D-41F8856BDB5A}">
      <dgm:prSet/>
      <dgm:spPr/>
      <dgm:t>
        <a:bodyPr/>
        <a:lstStyle/>
        <a:p>
          <a:endParaRPr lang="en-IN"/>
        </a:p>
      </dgm:t>
    </dgm:pt>
    <dgm:pt modelId="{D6BE4CE1-7DCF-4186-B961-B63C893EACE0}" type="sibTrans" cxnId="{447F10F0-F5C9-415A-B04D-41F8856BDB5A}">
      <dgm:prSet/>
      <dgm:spPr/>
      <dgm:t>
        <a:bodyPr/>
        <a:lstStyle/>
        <a:p>
          <a:endParaRPr lang="en-IN"/>
        </a:p>
      </dgm:t>
    </dgm:pt>
    <dgm:pt modelId="{E1D1868E-674E-4190-A604-DA927449DFD6}" type="pres">
      <dgm:prSet presAssocID="{0E27B975-8B1B-4538-980E-5E8A1E16E38A}" presName="Name0" presStyleCnt="0">
        <dgm:presLayoutVars>
          <dgm:dir/>
          <dgm:animLvl val="lvl"/>
          <dgm:resizeHandles val="exact"/>
        </dgm:presLayoutVars>
      </dgm:prSet>
      <dgm:spPr/>
    </dgm:pt>
    <dgm:pt modelId="{64236A91-F141-40C2-BF15-1843DE927D3E}" type="pres">
      <dgm:prSet presAssocID="{68F36723-C700-4A32-AD44-5133A8EF5207}" presName="composite" presStyleCnt="0"/>
      <dgm:spPr/>
    </dgm:pt>
    <dgm:pt modelId="{E4DEF8CB-0558-46C7-BD95-9012FFD784F3}" type="pres">
      <dgm:prSet presAssocID="{68F36723-C700-4A32-AD44-5133A8EF5207}" presName="parTx" presStyleLbl="alignNode1" presStyleIdx="0" presStyleCnt="3">
        <dgm:presLayoutVars>
          <dgm:chMax val="0"/>
          <dgm:chPref val="0"/>
          <dgm:bulletEnabled val="1"/>
        </dgm:presLayoutVars>
      </dgm:prSet>
      <dgm:spPr/>
    </dgm:pt>
    <dgm:pt modelId="{32F236AD-689D-4B21-BD50-74467CE87C38}" type="pres">
      <dgm:prSet presAssocID="{68F36723-C700-4A32-AD44-5133A8EF5207}" presName="desTx" presStyleLbl="alignAccFollowNode1" presStyleIdx="0" presStyleCnt="3">
        <dgm:presLayoutVars>
          <dgm:bulletEnabled val="1"/>
        </dgm:presLayoutVars>
      </dgm:prSet>
      <dgm:spPr/>
    </dgm:pt>
    <dgm:pt modelId="{BF957730-B19F-4FEB-ADD6-84923186B059}" type="pres">
      <dgm:prSet presAssocID="{323D800B-1ACF-4377-A723-94A38B706990}" presName="space" presStyleCnt="0"/>
      <dgm:spPr/>
    </dgm:pt>
    <dgm:pt modelId="{5FAFFE1A-D921-4F30-855A-790551723DFA}" type="pres">
      <dgm:prSet presAssocID="{8950936D-C9DE-4478-83BA-4474C67F226C}" presName="composite" presStyleCnt="0"/>
      <dgm:spPr/>
    </dgm:pt>
    <dgm:pt modelId="{0176FF65-1843-48F7-9526-0B70C85BCD7D}" type="pres">
      <dgm:prSet presAssocID="{8950936D-C9DE-4478-83BA-4474C67F226C}" presName="parTx" presStyleLbl="alignNode1" presStyleIdx="1" presStyleCnt="3">
        <dgm:presLayoutVars>
          <dgm:chMax val="0"/>
          <dgm:chPref val="0"/>
          <dgm:bulletEnabled val="1"/>
        </dgm:presLayoutVars>
      </dgm:prSet>
      <dgm:spPr/>
    </dgm:pt>
    <dgm:pt modelId="{25B60CF2-47D3-49B5-A24E-0931A59D1112}" type="pres">
      <dgm:prSet presAssocID="{8950936D-C9DE-4478-83BA-4474C67F226C}" presName="desTx" presStyleLbl="alignAccFollowNode1" presStyleIdx="1" presStyleCnt="3">
        <dgm:presLayoutVars>
          <dgm:bulletEnabled val="1"/>
        </dgm:presLayoutVars>
      </dgm:prSet>
      <dgm:spPr/>
    </dgm:pt>
    <dgm:pt modelId="{58FF4FF2-B5B7-4127-B7E7-3B9966F0A9AF}" type="pres">
      <dgm:prSet presAssocID="{48F726ED-192E-4091-AC6B-6C8FCB356B60}" presName="space" presStyleCnt="0"/>
      <dgm:spPr/>
    </dgm:pt>
    <dgm:pt modelId="{A88531D7-A623-4316-B971-E3F9E20CAAD8}" type="pres">
      <dgm:prSet presAssocID="{469372DC-5FCF-4355-9D49-658CD6D39D00}" presName="composite" presStyleCnt="0"/>
      <dgm:spPr/>
    </dgm:pt>
    <dgm:pt modelId="{D02DC143-DCC8-4F23-928D-3B66784F5254}" type="pres">
      <dgm:prSet presAssocID="{469372DC-5FCF-4355-9D49-658CD6D39D00}" presName="parTx" presStyleLbl="alignNode1" presStyleIdx="2" presStyleCnt="3" custLinFactNeighborX="1417" custLinFactNeighborY="-5603">
        <dgm:presLayoutVars>
          <dgm:chMax val="0"/>
          <dgm:chPref val="0"/>
          <dgm:bulletEnabled val="1"/>
        </dgm:presLayoutVars>
      </dgm:prSet>
      <dgm:spPr/>
    </dgm:pt>
    <dgm:pt modelId="{563418EE-2D62-4BDA-84FF-D4BFA17582FB}" type="pres">
      <dgm:prSet presAssocID="{469372DC-5FCF-4355-9D49-658CD6D39D00}" presName="desTx" presStyleLbl="alignAccFollowNode1" presStyleIdx="2" presStyleCnt="3">
        <dgm:presLayoutVars>
          <dgm:bulletEnabled val="1"/>
        </dgm:presLayoutVars>
      </dgm:prSet>
      <dgm:spPr/>
    </dgm:pt>
  </dgm:ptLst>
  <dgm:cxnLst>
    <dgm:cxn modelId="{6EBBAF10-0D19-4417-8A58-6168BBF7CD5E}" type="presOf" srcId="{05DCCF12-7E13-4D12-ABCE-A0BBA86EF2AA}" destId="{563418EE-2D62-4BDA-84FF-D4BFA17582FB}" srcOrd="0" destOrd="0" presId="urn:microsoft.com/office/officeart/2005/8/layout/hList1"/>
    <dgm:cxn modelId="{FC542221-1E9C-4D7D-890E-B86C259D42DA}" type="presOf" srcId="{8950936D-C9DE-4478-83BA-4474C67F226C}" destId="{0176FF65-1843-48F7-9526-0B70C85BCD7D}" srcOrd="0" destOrd="0" presId="urn:microsoft.com/office/officeart/2005/8/layout/hList1"/>
    <dgm:cxn modelId="{1C991822-BE18-4110-AE9B-85867B069E8F}" srcId="{0E27B975-8B1B-4538-980E-5E8A1E16E38A}" destId="{68F36723-C700-4A32-AD44-5133A8EF5207}" srcOrd="0" destOrd="0" parTransId="{05746D1B-9687-49C8-BDFB-247643031BE1}" sibTransId="{323D800B-1ACF-4377-A723-94A38B706990}"/>
    <dgm:cxn modelId="{B7DFC97F-9E49-4F23-B9B8-5B00517DBFEC}" srcId="{0E27B975-8B1B-4538-980E-5E8A1E16E38A}" destId="{469372DC-5FCF-4355-9D49-658CD6D39D00}" srcOrd="2" destOrd="0" parTransId="{CDB4D8A0-1758-45C1-AF5C-C0A7673309CE}" sibTransId="{0865DB65-BC09-4141-9C14-6DEFA070882D}"/>
    <dgm:cxn modelId="{EB1AB286-41E8-4514-8AE7-2979540E6EE2}" type="presOf" srcId="{32086BF2-E22F-48E8-855C-F7400057B64B}" destId="{32F236AD-689D-4B21-BD50-74467CE87C38}" srcOrd="0" destOrd="0" presId="urn:microsoft.com/office/officeart/2005/8/layout/hList1"/>
    <dgm:cxn modelId="{ADBE4E97-7950-4E61-B720-1783DB0A3F84}" srcId="{8950936D-C9DE-4478-83BA-4474C67F226C}" destId="{76FD61A1-E986-4E21-B557-3536987149E0}" srcOrd="0" destOrd="0" parTransId="{7AB98C4E-36E3-45BD-998C-959C79C50358}" sibTransId="{EEE1DDF9-62AF-44CF-930E-9C1B7F80BC7F}"/>
    <dgm:cxn modelId="{4BAB6BA0-9B8F-426A-9815-82A27F80C309}" srcId="{0E27B975-8B1B-4538-980E-5E8A1E16E38A}" destId="{8950936D-C9DE-4478-83BA-4474C67F226C}" srcOrd="1" destOrd="0" parTransId="{CB9FBF65-AF4C-4884-8C78-D1EF93976C14}" sibTransId="{48F726ED-192E-4091-AC6B-6C8FCB356B60}"/>
    <dgm:cxn modelId="{8ACD56A0-7CEE-4B0F-85DE-E26D5AA738A0}" type="presOf" srcId="{76FD61A1-E986-4E21-B557-3536987149E0}" destId="{25B60CF2-47D3-49B5-A24E-0931A59D1112}" srcOrd="0" destOrd="0" presId="urn:microsoft.com/office/officeart/2005/8/layout/hList1"/>
    <dgm:cxn modelId="{BC3363AF-529E-4752-9C3D-DF8FB80512B5}" srcId="{68F36723-C700-4A32-AD44-5133A8EF5207}" destId="{32086BF2-E22F-48E8-855C-F7400057B64B}" srcOrd="0" destOrd="0" parTransId="{4D17F817-7072-401B-A179-D439A91047FF}" sibTransId="{271BE85A-3E2E-4C4A-89E9-09CA722263FA}"/>
    <dgm:cxn modelId="{9429B1C1-13AB-4203-AC51-6D002FFEA1C7}" type="presOf" srcId="{469372DC-5FCF-4355-9D49-658CD6D39D00}" destId="{D02DC143-DCC8-4F23-928D-3B66784F5254}" srcOrd="0" destOrd="0" presId="urn:microsoft.com/office/officeart/2005/8/layout/hList1"/>
    <dgm:cxn modelId="{DA8CC1D6-321F-444E-93F1-14C6203B7DD1}" type="presOf" srcId="{0E27B975-8B1B-4538-980E-5E8A1E16E38A}" destId="{E1D1868E-674E-4190-A604-DA927449DFD6}" srcOrd="0" destOrd="0" presId="urn:microsoft.com/office/officeart/2005/8/layout/hList1"/>
    <dgm:cxn modelId="{9723F6D9-63B9-436E-979C-9AF48CF6E6E0}" type="presOf" srcId="{C9064FED-64DF-40B5-8A02-C56C2EA2767D}" destId="{563418EE-2D62-4BDA-84FF-D4BFA17582FB}" srcOrd="0" destOrd="1" presId="urn:microsoft.com/office/officeart/2005/8/layout/hList1"/>
    <dgm:cxn modelId="{14C7F2DB-6C25-4EA1-A401-C8E89B9B9E30}" srcId="{469372DC-5FCF-4355-9D49-658CD6D39D00}" destId="{05DCCF12-7E13-4D12-ABCE-A0BBA86EF2AA}" srcOrd="0" destOrd="0" parTransId="{321F36D4-79E0-4494-8F88-D0B8EBACB80A}" sibTransId="{C12B9CD5-79E8-4D42-A19F-4266F8881673}"/>
    <dgm:cxn modelId="{7DCFE6EB-34A9-4DA5-A006-8DA0DBF05DA0}" type="presOf" srcId="{68F36723-C700-4A32-AD44-5133A8EF5207}" destId="{E4DEF8CB-0558-46C7-BD95-9012FFD784F3}" srcOrd="0" destOrd="0" presId="urn:microsoft.com/office/officeart/2005/8/layout/hList1"/>
    <dgm:cxn modelId="{447F10F0-F5C9-415A-B04D-41F8856BDB5A}" srcId="{469372DC-5FCF-4355-9D49-658CD6D39D00}" destId="{C9064FED-64DF-40B5-8A02-C56C2EA2767D}" srcOrd="1" destOrd="0" parTransId="{5FAE48E7-3F72-4E4B-A4E4-BE8F3D55ACCE}" sibTransId="{D6BE4CE1-7DCF-4186-B961-B63C893EACE0}"/>
    <dgm:cxn modelId="{7B80C92C-97F8-426C-B4FA-1A46BB073944}" type="presParOf" srcId="{E1D1868E-674E-4190-A604-DA927449DFD6}" destId="{64236A91-F141-40C2-BF15-1843DE927D3E}" srcOrd="0" destOrd="0" presId="urn:microsoft.com/office/officeart/2005/8/layout/hList1"/>
    <dgm:cxn modelId="{E4CE1087-6452-48F3-8206-EB67D7982CC7}" type="presParOf" srcId="{64236A91-F141-40C2-BF15-1843DE927D3E}" destId="{E4DEF8CB-0558-46C7-BD95-9012FFD784F3}" srcOrd="0" destOrd="0" presId="urn:microsoft.com/office/officeart/2005/8/layout/hList1"/>
    <dgm:cxn modelId="{BAD79384-F838-41AD-AA3E-A012A41AC6C9}" type="presParOf" srcId="{64236A91-F141-40C2-BF15-1843DE927D3E}" destId="{32F236AD-689D-4B21-BD50-74467CE87C38}" srcOrd="1" destOrd="0" presId="urn:microsoft.com/office/officeart/2005/8/layout/hList1"/>
    <dgm:cxn modelId="{3AD7C6EB-45F6-4E64-A33A-2F487F498473}" type="presParOf" srcId="{E1D1868E-674E-4190-A604-DA927449DFD6}" destId="{BF957730-B19F-4FEB-ADD6-84923186B059}" srcOrd="1" destOrd="0" presId="urn:microsoft.com/office/officeart/2005/8/layout/hList1"/>
    <dgm:cxn modelId="{0928B859-659D-41E2-9A0F-2AD6E26B6407}" type="presParOf" srcId="{E1D1868E-674E-4190-A604-DA927449DFD6}" destId="{5FAFFE1A-D921-4F30-855A-790551723DFA}" srcOrd="2" destOrd="0" presId="urn:microsoft.com/office/officeart/2005/8/layout/hList1"/>
    <dgm:cxn modelId="{512F148C-B482-49C4-880D-D758096EC2DF}" type="presParOf" srcId="{5FAFFE1A-D921-4F30-855A-790551723DFA}" destId="{0176FF65-1843-48F7-9526-0B70C85BCD7D}" srcOrd="0" destOrd="0" presId="urn:microsoft.com/office/officeart/2005/8/layout/hList1"/>
    <dgm:cxn modelId="{034620BE-B60C-4686-8C04-BDA0B2B206DB}" type="presParOf" srcId="{5FAFFE1A-D921-4F30-855A-790551723DFA}" destId="{25B60CF2-47D3-49B5-A24E-0931A59D1112}" srcOrd="1" destOrd="0" presId="urn:microsoft.com/office/officeart/2005/8/layout/hList1"/>
    <dgm:cxn modelId="{2A03B106-3829-452F-A184-C4827076E043}" type="presParOf" srcId="{E1D1868E-674E-4190-A604-DA927449DFD6}" destId="{58FF4FF2-B5B7-4127-B7E7-3B9966F0A9AF}" srcOrd="3" destOrd="0" presId="urn:microsoft.com/office/officeart/2005/8/layout/hList1"/>
    <dgm:cxn modelId="{FDB75D75-AC12-4012-A8E0-70CEB34EFEAC}" type="presParOf" srcId="{E1D1868E-674E-4190-A604-DA927449DFD6}" destId="{A88531D7-A623-4316-B971-E3F9E20CAAD8}" srcOrd="4" destOrd="0" presId="urn:microsoft.com/office/officeart/2005/8/layout/hList1"/>
    <dgm:cxn modelId="{DE7676AA-4DB0-4D5A-937F-FD33EC554567}" type="presParOf" srcId="{A88531D7-A623-4316-B971-E3F9E20CAAD8}" destId="{D02DC143-DCC8-4F23-928D-3B66784F5254}" srcOrd="0" destOrd="0" presId="urn:microsoft.com/office/officeart/2005/8/layout/hList1"/>
    <dgm:cxn modelId="{6217D446-0496-499F-81AB-3DEAB26B4B77}" type="presParOf" srcId="{A88531D7-A623-4316-B971-E3F9E20CAAD8}" destId="{563418EE-2D62-4BDA-84FF-D4BFA17582FB}"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AE7AB7-F6A0-43C4-BB0D-D86011B5253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0B3F59E-8AE0-4992-B769-B8EA3E46D674}">
      <dgm:prSet phldrT="[Text]" custT="1"/>
      <dgm:spPr/>
      <dgm:t>
        <a:bodyPr/>
        <a:lstStyle/>
        <a:p>
          <a:r>
            <a:rPr lang="en-IN" sz="2000" dirty="0"/>
            <a:t>Advanced Analytics – To integrate more sophisticated features such as trend analysis to offer deep insights</a:t>
          </a:r>
        </a:p>
      </dgm:t>
    </dgm:pt>
    <dgm:pt modelId="{DE277CC2-E903-4EEF-9C82-52647E2E92AD}" type="parTrans" cxnId="{DB63A7A6-157A-4013-B94B-9EB919C2A267}">
      <dgm:prSet/>
      <dgm:spPr/>
      <dgm:t>
        <a:bodyPr/>
        <a:lstStyle/>
        <a:p>
          <a:endParaRPr lang="en-IN"/>
        </a:p>
      </dgm:t>
    </dgm:pt>
    <dgm:pt modelId="{93759E9C-E45E-4221-8752-A0874C5AC718}" type="sibTrans" cxnId="{DB63A7A6-157A-4013-B94B-9EB919C2A267}">
      <dgm:prSet/>
      <dgm:spPr/>
      <dgm:t>
        <a:bodyPr/>
        <a:lstStyle/>
        <a:p>
          <a:endParaRPr lang="en-IN"/>
        </a:p>
      </dgm:t>
    </dgm:pt>
    <dgm:pt modelId="{E295AA07-066D-444E-B5AC-8F7D3D42D2FA}">
      <dgm:prSet phldrT="[Text]" custT="1"/>
      <dgm:spPr/>
      <dgm:t>
        <a:bodyPr/>
        <a:lstStyle/>
        <a:p>
          <a:r>
            <a:rPr lang="en-IN" sz="2000" dirty="0"/>
            <a:t>Multi-platform support- extend support to additional platforms, such as mobile apps or integration with voice assistants.</a:t>
          </a:r>
        </a:p>
      </dgm:t>
    </dgm:pt>
    <dgm:pt modelId="{3BF17B8C-0AE5-4B56-878B-A1191D19E0DF}" type="parTrans" cxnId="{99413061-D24C-4521-BED8-6174BF5DF411}">
      <dgm:prSet/>
      <dgm:spPr/>
      <dgm:t>
        <a:bodyPr/>
        <a:lstStyle/>
        <a:p>
          <a:endParaRPr lang="en-IN"/>
        </a:p>
      </dgm:t>
    </dgm:pt>
    <dgm:pt modelId="{0466DB56-54E8-4B93-96AC-603ECCAD5114}" type="sibTrans" cxnId="{99413061-D24C-4521-BED8-6174BF5DF411}">
      <dgm:prSet/>
      <dgm:spPr/>
      <dgm:t>
        <a:bodyPr/>
        <a:lstStyle/>
        <a:p>
          <a:endParaRPr lang="en-IN"/>
        </a:p>
      </dgm:t>
    </dgm:pt>
    <dgm:pt modelId="{A5742FCB-99E6-47C5-A364-F61F8B7A6610}">
      <dgm:prSet phldrT="[Text]" custT="1"/>
      <dgm:spPr/>
      <dgm:t>
        <a:bodyPr/>
        <a:lstStyle/>
        <a:p>
          <a:r>
            <a:rPr lang="en-IN" sz="2000" dirty="0"/>
            <a:t>Market expansion- explore opportunities to enter new markets or industry segments by adapting the solution to meet specific needs and regulations</a:t>
          </a:r>
        </a:p>
      </dgm:t>
    </dgm:pt>
    <dgm:pt modelId="{42EEE963-26AF-4218-A8D1-E65CDEF39C0E}" type="sibTrans" cxnId="{82ADA2F7-266A-491F-9D09-CD3FD06B383E}">
      <dgm:prSet/>
      <dgm:spPr/>
      <dgm:t>
        <a:bodyPr/>
        <a:lstStyle/>
        <a:p>
          <a:endParaRPr lang="en-IN"/>
        </a:p>
      </dgm:t>
    </dgm:pt>
    <dgm:pt modelId="{B7ABA2C8-0BEF-453D-9CC5-088EAE01F17B}" type="parTrans" cxnId="{82ADA2F7-266A-491F-9D09-CD3FD06B383E}">
      <dgm:prSet/>
      <dgm:spPr/>
      <dgm:t>
        <a:bodyPr/>
        <a:lstStyle/>
        <a:p>
          <a:endParaRPr lang="en-IN"/>
        </a:p>
      </dgm:t>
    </dgm:pt>
    <dgm:pt modelId="{5C395EE4-7408-4612-B128-1321266909A5}">
      <dgm:prSet phldrT="[Text]" custT="1"/>
      <dgm:spPr/>
      <dgm:t>
        <a:bodyPr/>
        <a:lstStyle/>
        <a:p>
          <a:r>
            <a:rPr lang="en-IN" sz="2000" dirty="0"/>
            <a:t>Innovation</a:t>
          </a:r>
          <a:r>
            <a:rPr lang="en-IN" sz="2000" baseline="0" dirty="0"/>
            <a:t> and R&amp;D- Invest in research and development to stay ahead of technological advancements and incorporate innovative solutions.  </a:t>
          </a:r>
          <a:endParaRPr lang="en-IN" sz="2000" dirty="0"/>
        </a:p>
      </dgm:t>
    </dgm:pt>
    <dgm:pt modelId="{8DCF9813-3FE3-415F-BC78-990E9C26F1EC}" type="parTrans" cxnId="{BE1832D7-5534-4FE8-BE8E-FB627B8A978E}">
      <dgm:prSet/>
      <dgm:spPr/>
      <dgm:t>
        <a:bodyPr/>
        <a:lstStyle/>
        <a:p>
          <a:endParaRPr lang="en-IN"/>
        </a:p>
      </dgm:t>
    </dgm:pt>
    <dgm:pt modelId="{DE3A8C33-27E7-40BC-AB80-6271F2FA4EAF}" type="sibTrans" cxnId="{BE1832D7-5534-4FE8-BE8E-FB627B8A978E}">
      <dgm:prSet/>
      <dgm:spPr/>
      <dgm:t>
        <a:bodyPr/>
        <a:lstStyle/>
        <a:p>
          <a:endParaRPr lang="en-IN"/>
        </a:p>
      </dgm:t>
    </dgm:pt>
    <dgm:pt modelId="{06ACDF27-B679-452D-A237-B4FF0D337C58}" type="pres">
      <dgm:prSet presAssocID="{C9AE7AB7-F6A0-43C4-BB0D-D86011B5253F}" presName="linear" presStyleCnt="0">
        <dgm:presLayoutVars>
          <dgm:dir/>
          <dgm:animLvl val="lvl"/>
          <dgm:resizeHandles val="exact"/>
        </dgm:presLayoutVars>
      </dgm:prSet>
      <dgm:spPr/>
    </dgm:pt>
    <dgm:pt modelId="{D1574814-B61A-4B2C-A2FB-54CDD6BE77E2}" type="pres">
      <dgm:prSet presAssocID="{60B3F59E-8AE0-4992-B769-B8EA3E46D674}" presName="parentLin" presStyleCnt="0"/>
      <dgm:spPr/>
    </dgm:pt>
    <dgm:pt modelId="{26A6C2E4-DB21-4238-8BD9-DE0AB4F5E2B9}" type="pres">
      <dgm:prSet presAssocID="{60B3F59E-8AE0-4992-B769-B8EA3E46D674}" presName="parentLeftMargin" presStyleLbl="node1" presStyleIdx="0" presStyleCnt="4"/>
      <dgm:spPr/>
    </dgm:pt>
    <dgm:pt modelId="{5A6984B9-5EF7-490C-9C7F-E9DE0AA1872F}" type="pres">
      <dgm:prSet presAssocID="{60B3F59E-8AE0-4992-B769-B8EA3E46D674}" presName="parentText" presStyleLbl="node1" presStyleIdx="0" presStyleCnt="4" custScaleX="106887" custScaleY="220634">
        <dgm:presLayoutVars>
          <dgm:chMax val="0"/>
          <dgm:bulletEnabled val="1"/>
        </dgm:presLayoutVars>
      </dgm:prSet>
      <dgm:spPr/>
    </dgm:pt>
    <dgm:pt modelId="{9F8E0BE6-1676-4BE5-A4F4-639D78A540AE}" type="pres">
      <dgm:prSet presAssocID="{60B3F59E-8AE0-4992-B769-B8EA3E46D674}" presName="negativeSpace" presStyleCnt="0"/>
      <dgm:spPr/>
    </dgm:pt>
    <dgm:pt modelId="{C04D6A4C-425E-4430-9987-9FD1D58FA9CE}" type="pres">
      <dgm:prSet presAssocID="{60B3F59E-8AE0-4992-B769-B8EA3E46D674}" presName="childText" presStyleLbl="conFgAcc1" presStyleIdx="0" presStyleCnt="4">
        <dgm:presLayoutVars>
          <dgm:bulletEnabled val="1"/>
        </dgm:presLayoutVars>
      </dgm:prSet>
      <dgm:spPr/>
    </dgm:pt>
    <dgm:pt modelId="{CD4E5459-5E9D-4BB9-BF2B-3FC8FB094177}" type="pres">
      <dgm:prSet presAssocID="{93759E9C-E45E-4221-8752-A0874C5AC718}" presName="spaceBetweenRectangles" presStyleCnt="0"/>
      <dgm:spPr/>
    </dgm:pt>
    <dgm:pt modelId="{C3126A3B-7E6F-4484-8751-339A0E6B805B}" type="pres">
      <dgm:prSet presAssocID="{E295AA07-066D-444E-B5AC-8F7D3D42D2FA}" presName="parentLin" presStyleCnt="0"/>
      <dgm:spPr/>
    </dgm:pt>
    <dgm:pt modelId="{0AFC87BC-0776-4BDF-AB33-A64611006FD7}" type="pres">
      <dgm:prSet presAssocID="{E295AA07-066D-444E-B5AC-8F7D3D42D2FA}" presName="parentLeftMargin" presStyleLbl="node1" presStyleIdx="0" presStyleCnt="4"/>
      <dgm:spPr/>
    </dgm:pt>
    <dgm:pt modelId="{C35C483C-359D-454C-88B4-18081CDF47B6}" type="pres">
      <dgm:prSet presAssocID="{E295AA07-066D-444E-B5AC-8F7D3D42D2FA}" presName="parentText" presStyleLbl="node1" presStyleIdx="1" presStyleCnt="4" custScaleX="114826" custScaleY="222785">
        <dgm:presLayoutVars>
          <dgm:chMax val="0"/>
          <dgm:bulletEnabled val="1"/>
        </dgm:presLayoutVars>
      </dgm:prSet>
      <dgm:spPr/>
    </dgm:pt>
    <dgm:pt modelId="{A22A4604-C7CE-43D5-9BAB-A0E74CEC832F}" type="pres">
      <dgm:prSet presAssocID="{E295AA07-066D-444E-B5AC-8F7D3D42D2FA}" presName="negativeSpace" presStyleCnt="0"/>
      <dgm:spPr/>
    </dgm:pt>
    <dgm:pt modelId="{497420D4-016C-4B63-B9D9-BE4A04355091}" type="pres">
      <dgm:prSet presAssocID="{E295AA07-066D-444E-B5AC-8F7D3D42D2FA}" presName="childText" presStyleLbl="conFgAcc1" presStyleIdx="1" presStyleCnt="4">
        <dgm:presLayoutVars>
          <dgm:bulletEnabled val="1"/>
        </dgm:presLayoutVars>
      </dgm:prSet>
      <dgm:spPr/>
    </dgm:pt>
    <dgm:pt modelId="{A1FC9500-01F8-4E5B-AF01-1394F9CCE29D}" type="pres">
      <dgm:prSet presAssocID="{0466DB56-54E8-4B93-96AC-603ECCAD5114}" presName="spaceBetweenRectangles" presStyleCnt="0"/>
      <dgm:spPr/>
    </dgm:pt>
    <dgm:pt modelId="{4C4DD970-7FD7-4506-AF83-C872164BB3AB}" type="pres">
      <dgm:prSet presAssocID="{A5742FCB-99E6-47C5-A364-F61F8B7A6610}" presName="parentLin" presStyleCnt="0"/>
      <dgm:spPr/>
    </dgm:pt>
    <dgm:pt modelId="{16B24920-CE76-4646-B5C6-E50BA0843216}" type="pres">
      <dgm:prSet presAssocID="{A5742FCB-99E6-47C5-A364-F61F8B7A6610}" presName="parentLeftMargin" presStyleLbl="node1" presStyleIdx="1" presStyleCnt="4"/>
      <dgm:spPr/>
    </dgm:pt>
    <dgm:pt modelId="{96CF8E99-EFE7-4E7F-85AA-88B5F02B078B}" type="pres">
      <dgm:prSet presAssocID="{A5742FCB-99E6-47C5-A364-F61F8B7A6610}" presName="parentText" presStyleLbl="node1" presStyleIdx="2" presStyleCnt="4" custScaleX="119196" custScaleY="234759">
        <dgm:presLayoutVars>
          <dgm:chMax val="0"/>
          <dgm:bulletEnabled val="1"/>
        </dgm:presLayoutVars>
      </dgm:prSet>
      <dgm:spPr/>
    </dgm:pt>
    <dgm:pt modelId="{B44883B3-D9D7-4791-83DF-0E3FEB2D002B}" type="pres">
      <dgm:prSet presAssocID="{A5742FCB-99E6-47C5-A364-F61F8B7A6610}" presName="negativeSpace" presStyleCnt="0"/>
      <dgm:spPr/>
    </dgm:pt>
    <dgm:pt modelId="{01776C4E-5806-42C5-B45A-840E2721FF62}" type="pres">
      <dgm:prSet presAssocID="{A5742FCB-99E6-47C5-A364-F61F8B7A6610}" presName="childText" presStyleLbl="conFgAcc1" presStyleIdx="2" presStyleCnt="4">
        <dgm:presLayoutVars>
          <dgm:bulletEnabled val="1"/>
        </dgm:presLayoutVars>
      </dgm:prSet>
      <dgm:spPr/>
    </dgm:pt>
    <dgm:pt modelId="{25B4698E-19E4-49BA-AD8F-439BF5916E97}" type="pres">
      <dgm:prSet presAssocID="{42EEE963-26AF-4218-A8D1-E65CDEF39C0E}" presName="spaceBetweenRectangles" presStyleCnt="0"/>
      <dgm:spPr/>
    </dgm:pt>
    <dgm:pt modelId="{7E4CAF4A-BBF4-4EA7-AA15-D19AF276FEE8}" type="pres">
      <dgm:prSet presAssocID="{5C395EE4-7408-4612-B128-1321266909A5}" presName="parentLin" presStyleCnt="0"/>
      <dgm:spPr/>
    </dgm:pt>
    <dgm:pt modelId="{8057EF83-9A45-4BA2-93C7-163A74D640FF}" type="pres">
      <dgm:prSet presAssocID="{5C395EE4-7408-4612-B128-1321266909A5}" presName="parentLeftMargin" presStyleLbl="node1" presStyleIdx="2" presStyleCnt="4" custScaleX="119196" custScaleY="234759"/>
      <dgm:spPr/>
    </dgm:pt>
    <dgm:pt modelId="{B154533B-8DBD-4DE1-9E1A-9A39D495A738}" type="pres">
      <dgm:prSet presAssocID="{5C395EE4-7408-4612-B128-1321266909A5}" presName="parentText" presStyleLbl="node1" presStyleIdx="3" presStyleCnt="4" custScaleX="128169" custScaleY="240072" custLinFactNeighborX="-8309" custLinFactNeighborY="-2281">
        <dgm:presLayoutVars>
          <dgm:chMax val="0"/>
          <dgm:bulletEnabled val="1"/>
        </dgm:presLayoutVars>
      </dgm:prSet>
      <dgm:spPr/>
    </dgm:pt>
    <dgm:pt modelId="{D65F2CDD-BAD7-4E7F-8AC1-7D8251FEB76C}" type="pres">
      <dgm:prSet presAssocID="{5C395EE4-7408-4612-B128-1321266909A5}" presName="negativeSpace" presStyleCnt="0"/>
      <dgm:spPr/>
    </dgm:pt>
    <dgm:pt modelId="{86E4CA4F-BC69-4D24-BB93-C24C69161AF9}" type="pres">
      <dgm:prSet presAssocID="{5C395EE4-7408-4612-B128-1321266909A5}" presName="childText" presStyleLbl="conFgAcc1" presStyleIdx="3" presStyleCnt="4">
        <dgm:presLayoutVars>
          <dgm:bulletEnabled val="1"/>
        </dgm:presLayoutVars>
      </dgm:prSet>
      <dgm:spPr/>
    </dgm:pt>
  </dgm:ptLst>
  <dgm:cxnLst>
    <dgm:cxn modelId="{2116850F-D081-421D-AF4F-F6C75925EE44}" type="presOf" srcId="{C9AE7AB7-F6A0-43C4-BB0D-D86011B5253F}" destId="{06ACDF27-B679-452D-A237-B4FF0D337C58}" srcOrd="0" destOrd="0" presId="urn:microsoft.com/office/officeart/2005/8/layout/list1"/>
    <dgm:cxn modelId="{21243F3D-0FF4-483B-A71E-CA05FBFC2604}" type="presOf" srcId="{E295AA07-066D-444E-B5AC-8F7D3D42D2FA}" destId="{C35C483C-359D-454C-88B4-18081CDF47B6}" srcOrd="1" destOrd="0" presId="urn:microsoft.com/office/officeart/2005/8/layout/list1"/>
    <dgm:cxn modelId="{99413061-D24C-4521-BED8-6174BF5DF411}" srcId="{C9AE7AB7-F6A0-43C4-BB0D-D86011B5253F}" destId="{E295AA07-066D-444E-B5AC-8F7D3D42D2FA}" srcOrd="1" destOrd="0" parTransId="{3BF17B8C-0AE5-4B56-878B-A1191D19E0DF}" sibTransId="{0466DB56-54E8-4B93-96AC-603ECCAD5114}"/>
    <dgm:cxn modelId="{F734B465-452B-4EB6-9F66-792A13BB716C}" type="presOf" srcId="{5C395EE4-7408-4612-B128-1321266909A5}" destId="{8057EF83-9A45-4BA2-93C7-163A74D640FF}" srcOrd="0" destOrd="0" presId="urn:microsoft.com/office/officeart/2005/8/layout/list1"/>
    <dgm:cxn modelId="{FA0C8279-5D65-4EA1-9BC9-BE4EBC7713F4}" type="presOf" srcId="{A5742FCB-99E6-47C5-A364-F61F8B7A6610}" destId="{96CF8E99-EFE7-4E7F-85AA-88B5F02B078B}" srcOrd="1" destOrd="0" presId="urn:microsoft.com/office/officeart/2005/8/layout/list1"/>
    <dgm:cxn modelId="{F4277B85-6211-40D8-B9D4-DDED1FAFF13B}" type="presOf" srcId="{60B3F59E-8AE0-4992-B769-B8EA3E46D674}" destId="{5A6984B9-5EF7-490C-9C7F-E9DE0AA1872F}" srcOrd="1" destOrd="0" presId="urn:microsoft.com/office/officeart/2005/8/layout/list1"/>
    <dgm:cxn modelId="{3D9EC697-8E59-4EE0-A019-C2D3064B47B8}" type="presOf" srcId="{A5742FCB-99E6-47C5-A364-F61F8B7A6610}" destId="{16B24920-CE76-4646-B5C6-E50BA0843216}" srcOrd="0" destOrd="0" presId="urn:microsoft.com/office/officeart/2005/8/layout/list1"/>
    <dgm:cxn modelId="{DB63A7A6-157A-4013-B94B-9EB919C2A267}" srcId="{C9AE7AB7-F6A0-43C4-BB0D-D86011B5253F}" destId="{60B3F59E-8AE0-4992-B769-B8EA3E46D674}" srcOrd="0" destOrd="0" parTransId="{DE277CC2-E903-4EEF-9C82-52647E2E92AD}" sibTransId="{93759E9C-E45E-4221-8752-A0874C5AC718}"/>
    <dgm:cxn modelId="{EE627FB0-51BB-42CF-96CC-F7D6CC206034}" type="presOf" srcId="{60B3F59E-8AE0-4992-B769-B8EA3E46D674}" destId="{26A6C2E4-DB21-4238-8BD9-DE0AB4F5E2B9}" srcOrd="0" destOrd="0" presId="urn:microsoft.com/office/officeart/2005/8/layout/list1"/>
    <dgm:cxn modelId="{27E90CC6-6A7A-426C-A2E6-447E62FBC25C}" type="presOf" srcId="{E295AA07-066D-444E-B5AC-8F7D3D42D2FA}" destId="{0AFC87BC-0776-4BDF-AB33-A64611006FD7}" srcOrd="0" destOrd="0" presId="urn:microsoft.com/office/officeart/2005/8/layout/list1"/>
    <dgm:cxn modelId="{BE1832D7-5534-4FE8-BE8E-FB627B8A978E}" srcId="{C9AE7AB7-F6A0-43C4-BB0D-D86011B5253F}" destId="{5C395EE4-7408-4612-B128-1321266909A5}" srcOrd="3" destOrd="0" parTransId="{8DCF9813-3FE3-415F-BC78-990E9C26F1EC}" sibTransId="{DE3A8C33-27E7-40BC-AB80-6271F2FA4EAF}"/>
    <dgm:cxn modelId="{692302EF-7CD5-4D27-970B-4C8C98DA201E}" type="presOf" srcId="{5C395EE4-7408-4612-B128-1321266909A5}" destId="{B154533B-8DBD-4DE1-9E1A-9A39D495A738}" srcOrd="1" destOrd="0" presId="urn:microsoft.com/office/officeart/2005/8/layout/list1"/>
    <dgm:cxn modelId="{82ADA2F7-266A-491F-9D09-CD3FD06B383E}" srcId="{C9AE7AB7-F6A0-43C4-BB0D-D86011B5253F}" destId="{A5742FCB-99E6-47C5-A364-F61F8B7A6610}" srcOrd="2" destOrd="0" parTransId="{B7ABA2C8-0BEF-453D-9CC5-088EAE01F17B}" sibTransId="{42EEE963-26AF-4218-A8D1-E65CDEF39C0E}"/>
    <dgm:cxn modelId="{99927F0F-3A71-47C2-B4A3-88096458E183}" type="presParOf" srcId="{06ACDF27-B679-452D-A237-B4FF0D337C58}" destId="{D1574814-B61A-4B2C-A2FB-54CDD6BE77E2}" srcOrd="0" destOrd="0" presId="urn:microsoft.com/office/officeart/2005/8/layout/list1"/>
    <dgm:cxn modelId="{6E5F12C7-11B3-4FAC-92AB-6FDE8DD72907}" type="presParOf" srcId="{D1574814-B61A-4B2C-A2FB-54CDD6BE77E2}" destId="{26A6C2E4-DB21-4238-8BD9-DE0AB4F5E2B9}" srcOrd="0" destOrd="0" presId="urn:microsoft.com/office/officeart/2005/8/layout/list1"/>
    <dgm:cxn modelId="{FA9148CB-42F4-412A-924E-E57AB4719028}" type="presParOf" srcId="{D1574814-B61A-4B2C-A2FB-54CDD6BE77E2}" destId="{5A6984B9-5EF7-490C-9C7F-E9DE0AA1872F}" srcOrd="1" destOrd="0" presId="urn:microsoft.com/office/officeart/2005/8/layout/list1"/>
    <dgm:cxn modelId="{4D654AE3-3DE9-4192-9A94-E59C4694154B}" type="presParOf" srcId="{06ACDF27-B679-452D-A237-B4FF0D337C58}" destId="{9F8E0BE6-1676-4BE5-A4F4-639D78A540AE}" srcOrd="1" destOrd="0" presId="urn:microsoft.com/office/officeart/2005/8/layout/list1"/>
    <dgm:cxn modelId="{75195213-35C3-4F7A-9863-60D93EFBB596}" type="presParOf" srcId="{06ACDF27-B679-452D-A237-B4FF0D337C58}" destId="{C04D6A4C-425E-4430-9987-9FD1D58FA9CE}" srcOrd="2" destOrd="0" presId="urn:microsoft.com/office/officeart/2005/8/layout/list1"/>
    <dgm:cxn modelId="{5C49AB57-7D5C-4C40-8F9A-9528E99839E2}" type="presParOf" srcId="{06ACDF27-B679-452D-A237-B4FF0D337C58}" destId="{CD4E5459-5E9D-4BB9-BF2B-3FC8FB094177}" srcOrd="3" destOrd="0" presId="urn:microsoft.com/office/officeart/2005/8/layout/list1"/>
    <dgm:cxn modelId="{8CA5C91B-3BAF-4C3D-9562-FBFBBDA16F7F}" type="presParOf" srcId="{06ACDF27-B679-452D-A237-B4FF0D337C58}" destId="{C3126A3B-7E6F-4484-8751-339A0E6B805B}" srcOrd="4" destOrd="0" presId="urn:microsoft.com/office/officeart/2005/8/layout/list1"/>
    <dgm:cxn modelId="{97F227B4-4529-43C6-9AC6-3E8EBFD7FA1D}" type="presParOf" srcId="{C3126A3B-7E6F-4484-8751-339A0E6B805B}" destId="{0AFC87BC-0776-4BDF-AB33-A64611006FD7}" srcOrd="0" destOrd="0" presId="urn:microsoft.com/office/officeart/2005/8/layout/list1"/>
    <dgm:cxn modelId="{54F929E7-5DBC-4F18-8840-9AA5F1C6F083}" type="presParOf" srcId="{C3126A3B-7E6F-4484-8751-339A0E6B805B}" destId="{C35C483C-359D-454C-88B4-18081CDF47B6}" srcOrd="1" destOrd="0" presId="urn:microsoft.com/office/officeart/2005/8/layout/list1"/>
    <dgm:cxn modelId="{A7F99453-1DBE-4077-902A-5B5662D3CF74}" type="presParOf" srcId="{06ACDF27-B679-452D-A237-B4FF0D337C58}" destId="{A22A4604-C7CE-43D5-9BAB-A0E74CEC832F}" srcOrd="5" destOrd="0" presId="urn:microsoft.com/office/officeart/2005/8/layout/list1"/>
    <dgm:cxn modelId="{92ADEEF5-CEE9-4808-8B9F-7277F2204713}" type="presParOf" srcId="{06ACDF27-B679-452D-A237-B4FF0D337C58}" destId="{497420D4-016C-4B63-B9D9-BE4A04355091}" srcOrd="6" destOrd="0" presId="urn:microsoft.com/office/officeart/2005/8/layout/list1"/>
    <dgm:cxn modelId="{697AB4B1-85BA-4355-B51A-E512416FD6C5}" type="presParOf" srcId="{06ACDF27-B679-452D-A237-B4FF0D337C58}" destId="{A1FC9500-01F8-4E5B-AF01-1394F9CCE29D}" srcOrd="7" destOrd="0" presId="urn:microsoft.com/office/officeart/2005/8/layout/list1"/>
    <dgm:cxn modelId="{77BCFE08-7766-410D-9B0E-66C23587DB3B}" type="presParOf" srcId="{06ACDF27-B679-452D-A237-B4FF0D337C58}" destId="{4C4DD970-7FD7-4506-AF83-C872164BB3AB}" srcOrd="8" destOrd="0" presId="urn:microsoft.com/office/officeart/2005/8/layout/list1"/>
    <dgm:cxn modelId="{3DF7E554-F436-4721-9E77-6487E7CDCCB5}" type="presParOf" srcId="{4C4DD970-7FD7-4506-AF83-C872164BB3AB}" destId="{16B24920-CE76-4646-B5C6-E50BA0843216}" srcOrd="0" destOrd="0" presId="urn:microsoft.com/office/officeart/2005/8/layout/list1"/>
    <dgm:cxn modelId="{46D66736-3560-4E6C-A697-0C62269DE961}" type="presParOf" srcId="{4C4DD970-7FD7-4506-AF83-C872164BB3AB}" destId="{96CF8E99-EFE7-4E7F-85AA-88B5F02B078B}" srcOrd="1" destOrd="0" presId="urn:microsoft.com/office/officeart/2005/8/layout/list1"/>
    <dgm:cxn modelId="{EE70F5A0-76DE-4C73-9479-434B2873BD6F}" type="presParOf" srcId="{06ACDF27-B679-452D-A237-B4FF0D337C58}" destId="{B44883B3-D9D7-4791-83DF-0E3FEB2D002B}" srcOrd="9" destOrd="0" presId="urn:microsoft.com/office/officeart/2005/8/layout/list1"/>
    <dgm:cxn modelId="{40D44EB4-F33D-4E46-A35F-5D140451625E}" type="presParOf" srcId="{06ACDF27-B679-452D-A237-B4FF0D337C58}" destId="{01776C4E-5806-42C5-B45A-840E2721FF62}" srcOrd="10" destOrd="0" presId="urn:microsoft.com/office/officeart/2005/8/layout/list1"/>
    <dgm:cxn modelId="{6A95CBA0-C923-4D46-B00E-06E90DCF2755}" type="presParOf" srcId="{06ACDF27-B679-452D-A237-B4FF0D337C58}" destId="{25B4698E-19E4-49BA-AD8F-439BF5916E97}" srcOrd="11" destOrd="0" presId="urn:microsoft.com/office/officeart/2005/8/layout/list1"/>
    <dgm:cxn modelId="{D1C436BE-CD4D-48D1-BBAE-C2A62DF4A878}" type="presParOf" srcId="{06ACDF27-B679-452D-A237-B4FF0D337C58}" destId="{7E4CAF4A-BBF4-4EA7-AA15-D19AF276FEE8}" srcOrd="12" destOrd="0" presId="urn:microsoft.com/office/officeart/2005/8/layout/list1"/>
    <dgm:cxn modelId="{65B9DEDF-65F6-4F83-8F54-436AAD9ABABC}" type="presParOf" srcId="{7E4CAF4A-BBF4-4EA7-AA15-D19AF276FEE8}" destId="{8057EF83-9A45-4BA2-93C7-163A74D640FF}" srcOrd="0" destOrd="0" presId="urn:microsoft.com/office/officeart/2005/8/layout/list1"/>
    <dgm:cxn modelId="{53057765-0DB1-41B6-A7DB-B1A22B4E27A0}" type="presParOf" srcId="{7E4CAF4A-BBF4-4EA7-AA15-D19AF276FEE8}" destId="{B154533B-8DBD-4DE1-9E1A-9A39D495A738}" srcOrd="1" destOrd="0" presId="urn:microsoft.com/office/officeart/2005/8/layout/list1"/>
    <dgm:cxn modelId="{628AF691-EDD9-409E-976D-2DF433601778}" type="presParOf" srcId="{06ACDF27-B679-452D-A237-B4FF0D337C58}" destId="{D65F2CDD-BAD7-4E7F-8AC1-7D8251FEB76C}" srcOrd="13" destOrd="0" presId="urn:microsoft.com/office/officeart/2005/8/layout/list1"/>
    <dgm:cxn modelId="{F7190593-2909-467C-A395-809D1E1F989B}" type="presParOf" srcId="{06ACDF27-B679-452D-A237-B4FF0D337C58}" destId="{86E4CA4F-BC69-4D24-BB93-C24C69161AF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859391-ABF8-4E04-B336-8844ACAC15D6}" type="doc">
      <dgm:prSet loTypeId="urn:microsoft.com/office/officeart/2005/8/layout/hProcess9" loCatId="process" qsTypeId="urn:microsoft.com/office/officeart/2005/8/quickstyle/simple1" qsCatId="simple" csTypeId="urn:microsoft.com/office/officeart/2005/8/colors/accent1_2" csCatId="accent1" phldr="1"/>
      <dgm:spPr/>
    </dgm:pt>
    <dgm:pt modelId="{ACE9B554-BD99-48D3-9526-B17BF33FD0E9}">
      <dgm:prSet phldrT="[Text]"/>
      <dgm:spPr/>
      <dgm:t>
        <a:bodyPr/>
        <a:lstStyle/>
        <a:p>
          <a:r>
            <a:rPr lang="en-IN" dirty="0"/>
            <a:t>Data collection</a:t>
          </a:r>
        </a:p>
      </dgm:t>
    </dgm:pt>
    <dgm:pt modelId="{776E4529-9A0C-4F29-A0D6-A64D1AB6330C}" type="parTrans" cxnId="{643C4ABB-C89E-4298-824A-15CFAEF2367F}">
      <dgm:prSet/>
      <dgm:spPr/>
      <dgm:t>
        <a:bodyPr/>
        <a:lstStyle/>
        <a:p>
          <a:endParaRPr lang="en-IN"/>
        </a:p>
      </dgm:t>
    </dgm:pt>
    <dgm:pt modelId="{24673DF8-D8C6-4601-A6E0-D46F56BDEBF3}" type="sibTrans" cxnId="{643C4ABB-C89E-4298-824A-15CFAEF2367F}">
      <dgm:prSet/>
      <dgm:spPr/>
      <dgm:t>
        <a:bodyPr/>
        <a:lstStyle/>
        <a:p>
          <a:endParaRPr lang="en-IN"/>
        </a:p>
      </dgm:t>
    </dgm:pt>
    <dgm:pt modelId="{509911F6-65CE-4872-9022-4FC376B831B8}">
      <dgm:prSet phldrT="[Text]"/>
      <dgm:spPr/>
      <dgm:t>
        <a:bodyPr/>
        <a:lstStyle/>
        <a:p>
          <a:r>
            <a:rPr lang="en-IN" dirty="0"/>
            <a:t>Data preprocessing  </a:t>
          </a:r>
        </a:p>
      </dgm:t>
    </dgm:pt>
    <dgm:pt modelId="{AFB7DD39-362B-4A23-8167-BB7F35DD01EA}" type="parTrans" cxnId="{C642A9FA-900E-4A6C-A2C9-C1C26F0643C8}">
      <dgm:prSet/>
      <dgm:spPr/>
      <dgm:t>
        <a:bodyPr/>
        <a:lstStyle/>
        <a:p>
          <a:endParaRPr lang="en-IN"/>
        </a:p>
      </dgm:t>
    </dgm:pt>
    <dgm:pt modelId="{2981F63B-9EA9-4B38-B5CF-00653C7360C7}" type="sibTrans" cxnId="{C642A9FA-900E-4A6C-A2C9-C1C26F0643C8}">
      <dgm:prSet/>
      <dgm:spPr/>
      <dgm:t>
        <a:bodyPr/>
        <a:lstStyle/>
        <a:p>
          <a:endParaRPr lang="en-IN"/>
        </a:p>
      </dgm:t>
    </dgm:pt>
    <dgm:pt modelId="{8FCB09B1-10D3-489A-9413-F8161D89FB34}">
      <dgm:prSet phldrT="[Text]"/>
      <dgm:spPr/>
      <dgm:t>
        <a:bodyPr/>
        <a:lstStyle/>
        <a:p>
          <a:r>
            <a:rPr lang="en-IN" dirty="0"/>
            <a:t>Model evaluation  </a:t>
          </a:r>
        </a:p>
      </dgm:t>
    </dgm:pt>
    <dgm:pt modelId="{358BA261-3FD7-460A-BA09-445C111B01E3}" type="parTrans" cxnId="{8D60B0A5-5A7A-4412-B236-4ABE8C062613}">
      <dgm:prSet/>
      <dgm:spPr/>
      <dgm:t>
        <a:bodyPr/>
        <a:lstStyle/>
        <a:p>
          <a:endParaRPr lang="en-IN"/>
        </a:p>
      </dgm:t>
    </dgm:pt>
    <dgm:pt modelId="{CD2660E0-8143-4E0A-8CD8-E003AFF7E004}" type="sibTrans" cxnId="{8D60B0A5-5A7A-4412-B236-4ABE8C062613}">
      <dgm:prSet/>
      <dgm:spPr/>
      <dgm:t>
        <a:bodyPr/>
        <a:lstStyle/>
        <a:p>
          <a:endParaRPr lang="en-IN"/>
        </a:p>
      </dgm:t>
    </dgm:pt>
    <dgm:pt modelId="{978EB8C1-046D-4F85-BBB6-9955EB4EC291}">
      <dgm:prSet phldrT="[Text]"/>
      <dgm:spPr/>
      <dgm:t>
        <a:bodyPr/>
        <a:lstStyle/>
        <a:p>
          <a:r>
            <a:rPr lang="en-IN" dirty="0"/>
            <a:t>Model training </a:t>
          </a:r>
        </a:p>
      </dgm:t>
    </dgm:pt>
    <dgm:pt modelId="{82B45093-ECB1-48D7-8FF5-08850332F07F}" type="parTrans" cxnId="{25FD2A57-FEC2-42AB-A0B3-5ADB45143CB3}">
      <dgm:prSet/>
      <dgm:spPr/>
      <dgm:t>
        <a:bodyPr/>
        <a:lstStyle/>
        <a:p>
          <a:endParaRPr lang="en-IN"/>
        </a:p>
      </dgm:t>
    </dgm:pt>
    <dgm:pt modelId="{23F47123-4915-4116-8789-D75CB46E0968}" type="sibTrans" cxnId="{25FD2A57-FEC2-42AB-A0B3-5ADB45143CB3}">
      <dgm:prSet/>
      <dgm:spPr/>
      <dgm:t>
        <a:bodyPr/>
        <a:lstStyle/>
        <a:p>
          <a:endParaRPr lang="en-IN"/>
        </a:p>
      </dgm:t>
    </dgm:pt>
    <dgm:pt modelId="{E059B08B-5DCE-43A2-A050-954460B47A16}" type="pres">
      <dgm:prSet presAssocID="{20859391-ABF8-4E04-B336-8844ACAC15D6}" presName="CompostProcess" presStyleCnt="0">
        <dgm:presLayoutVars>
          <dgm:dir/>
          <dgm:resizeHandles val="exact"/>
        </dgm:presLayoutVars>
      </dgm:prSet>
      <dgm:spPr/>
    </dgm:pt>
    <dgm:pt modelId="{6A1A205C-2B0D-4C7C-B9AF-50573FDB321D}" type="pres">
      <dgm:prSet presAssocID="{20859391-ABF8-4E04-B336-8844ACAC15D6}" presName="arrow" presStyleLbl="bgShp" presStyleIdx="0" presStyleCnt="1"/>
      <dgm:spPr/>
    </dgm:pt>
    <dgm:pt modelId="{9861BBC7-38B0-40B0-895B-221B7280297C}" type="pres">
      <dgm:prSet presAssocID="{20859391-ABF8-4E04-B336-8844ACAC15D6}" presName="linearProcess" presStyleCnt="0"/>
      <dgm:spPr/>
    </dgm:pt>
    <dgm:pt modelId="{18B77B7A-8A1B-4AD1-B403-250E52EDA0A7}" type="pres">
      <dgm:prSet presAssocID="{ACE9B554-BD99-48D3-9526-B17BF33FD0E9}" presName="textNode" presStyleLbl="node1" presStyleIdx="0" presStyleCnt="4">
        <dgm:presLayoutVars>
          <dgm:bulletEnabled val="1"/>
        </dgm:presLayoutVars>
      </dgm:prSet>
      <dgm:spPr/>
    </dgm:pt>
    <dgm:pt modelId="{B57553A8-23AB-4F4C-A145-D8CA314E9F8B}" type="pres">
      <dgm:prSet presAssocID="{24673DF8-D8C6-4601-A6E0-D46F56BDEBF3}" presName="sibTrans" presStyleCnt="0"/>
      <dgm:spPr/>
    </dgm:pt>
    <dgm:pt modelId="{AA3D576F-7160-4415-B5AC-4A010EDA3B9C}" type="pres">
      <dgm:prSet presAssocID="{509911F6-65CE-4872-9022-4FC376B831B8}" presName="textNode" presStyleLbl="node1" presStyleIdx="1" presStyleCnt="4">
        <dgm:presLayoutVars>
          <dgm:bulletEnabled val="1"/>
        </dgm:presLayoutVars>
      </dgm:prSet>
      <dgm:spPr/>
    </dgm:pt>
    <dgm:pt modelId="{1FB76E17-5222-43C8-B514-6A51FAC4511A}" type="pres">
      <dgm:prSet presAssocID="{2981F63B-9EA9-4B38-B5CF-00653C7360C7}" presName="sibTrans" presStyleCnt="0"/>
      <dgm:spPr/>
    </dgm:pt>
    <dgm:pt modelId="{B20DABB3-F05D-489F-8717-74868B78903D}" type="pres">
      <dgm:prSet presAssocID="{978EB8C1-046D-4F85-BBB6-9955EB4EC291}" presName="textNode" presStyleLbl="node1" presStyleIdx="2" presStyleCnt="4">
        <dgm:presLayoutVars>
          <dgm:bulletEnabled val="1"/>
        </dgm:presLayoutVars>
      </dgm:prSet>
      <dgm:spPr/>
    </dgm:pt>
    <dgm:pt modelId="{4A5EAF87-8F57-407A-A753-CA8DD2000036}" type="pres">
      <dgm:prSet presAssocID="{23F47123-4915-4116-8789-D75CB46E0968}" presName="sibTrans" presStyleCnt="0"/>
      <dgm:spPr/>
    </dgm:pt>
    <dgm:pt modelId="{F3660B7D-DE92-47B0-976C-B56539FF7865}" type="pres">
      <dgm:prSet presAssocID="{8FCB09B1-10D3-489A-9413-F8161D89FB34}" presName="textNode" presStyleLbl="node1" presStyleIdx="3" presStyleCnt="4">
        <dgm:presLayoutVars>
          <dgm:bulletEnabled val="1"/>
        </dgm:presLayoutVars>
      </dgm:prSet>
      <dgm:spPr/>
    </dgm:pt>
  </dgm:ptLst>
  <dgm:cxnLst>
    <dgm:cxn modelId="{D1724E0C-CBC0-44CA-A1FE-A050185275AC}" type="presOf" srcId="{8FCB09B1-10D3-489A-9413-F8161D89FB34}" destId="{F3660B7D-DE92-47B0-976C-B56539FF7865}" srcOrd="0" destOrd="0" presId="urn:microsoft.com/office/officeart/2005/8/layout/hProcess9"/>
    <dgm:cxn modelId="{0195662D-B59F-4D8A-A8F5-A26035E78872}" type="presOf" srcId="{20859391-ABF8-4E04-B336-8844ACAC15D6}" destId="{E059B08B-5DCE-43A2-A050-954460B47A16}" srcOrd="0" destOrd="0" presId="urn:microsoft.com/office/officeart/2005/8/layout/hProcess9"/>
    <dgm:cxn modelId="{25FD2A57-FEC2-42AB-A0B3-5ADB45143CB3}" srcId="{20859391-ABF8-4E04-B336-8844ACAC15D6}" destId="{978EB8C1-046D-4F85-BBB6-9955EB4EC291}" srcOrd="2" destOrd="0" parTransId="{82B45093-ECB1-48D7-8FF5-08850332F07F}" sibTransId="{23F47123-4915-4116-8789-D75CB46E0968}"/>
    <dgm:cxn modelId="{6E40D4A1-C1A3-43AF-BB47-BD1BC808983A}" type="presOf" srcId="{509911F6-65CE-4872-9022-4FC376B831B8}" destId="{AA3D576F-7160-4415-B5AC-4A010EDA3B9C}" srcOrd="0" destOrd="0" presId="urn:microsoft.com/office/officeart/2005/8/layout/hProcess9"/>
    <dgm:cxn modelId="{8D60B0A5-5A7A-4412-B236-4ABE8C062613}" srcId="{20859391-ABF8-4E04-B336-8844ACAC15D6}" destId="{8FCB09B1-10D3-489A-9413-F8161D89FB34}" srcOrd="3" destOrd="0" parTransId="{358BA261-3FD7-460A-BA09-445C111B01E3}" sibTransId="{CD2660E0-8143-4E0A-8CD8-E003AFF7E004}"/>
    <dgm:cxn modelId="{59F737B5-ABFF-4716-B8F5-9D94FA371D89}" type="presOf" srcId="{ACE9B554-BD99-48D3-9526-B17BF33FD0E9}" destId="{18B77B7A-8A1B-4AD1-B403-250E52EDA0A7}" srcOrd="0" destOrd="0" presId="urn:microsoft.com/office/officeart/2005/8/layout/hProcess9"/>
    <dgm:cxn modelId="{643C4ABB-C89E-4298-824A-15CFAEF2367F}" srcId="{20859391-ABF8-4E04-B336-8844ACAC15D6}" destId="{ACE9B554-BD99-48D3-9526-B17BF33FD0E9}" srcOrd="0" destOrd="0" parTransId="{776E4529-9A0C-4F29-A0D6-A64D1AB6330C}" sibTransId="{24673DF8-D8C6-4601-A6E0-D46F56BDEBF3}"/>
    <dgm:cxn modelId="{B76C7CEE-7239-41FB-B311-7441237B1933}" type="presOf" srcId="{978EB8C1-046D-4F85-BBB6-9955EB4EC291}" destId="{B20DABB3-F05D-489F-8717-74868B78903D}" srcOrd="0" destOrd="0" presId="urn:microsoft.com/office/officeart/2005/8/layout/hProcess9"/>
    <dgm:cxn modelId="{C642A9FA-900E-4A6C-A2C9-C1C26F0643C8}" srcId="{20859391-ABF8-4E04-B336-8844ACAC15D6}" destId="{509911F6-65CE-4872-9022-4FC376B831B8}" srcOrd="1" destOrd="0" parTransId="{AFB7DD39-362B-4A23-8167-BB7F35DD01EA}" sibTransId="{2981F63B-9EA9-4B38-B5CF-00653C7360C7}"/>
    <dgm:cxn modelId="{DE8A3B82-0824-4EA7-8445-940FD359435F}" type="presParOf" srcId="{E059B08B-5DCE-43A2-A050-954460B47A16}" destId="{6A1A205C-2B0D-4C7C-B9AF-50573FDB321D}" srcOrd="0" destOrd="0" presId="urn:microsoft.com/office/officeart/2005/8/layout/hProcess9"/>
    <dgm:cxn modelId="{E3C82F31-6133-4BFB-97E8-1C8B4C635B1B}" type="presParOf" srcId="{E059B08B-5DCE-43A2-A050-954460B47A16}" destId="{9861BBC7-38B0-40B0-895B-221B7280297C}" srcOrd="1" destOrd="0" presId="urn:microsoft.com/office/officeart/2005/8/layout/hProcess9"/>
    <dgm:cxn modelId="{844C9756-26BB-4844-805D-7267017F58B2}" type="presParOf" srcId="{9861BBC7-38B0-40B0-895B-221B7280297C}" destId="{18B77B7A-8A1B-4AD1-B403-250E52EDA0A7}" srcOrd="0" destOrd="0" presId="urn:microsoft.com/office/officeart/2005/8/layout/hProcess9"/>
    <dgm:cxn modelId="{E10F2D42-D1AB-4316-B8F7-9485EF73DD1D}" type="presParOf" srcId="{9861BBC7-38B0-40B0-895B-221B7280297C}" destId="{B57553A8-23AB-4F4C-A145-D8CA314E9F8B}" srcOrd="1" destOrd="0" presId="urn:microsoft.com/office/officeart/2005/8/layout/hProcess9"/>
    <dgm:cxn modelId="{52E5F767-ACA5-4366-8D8D-5D9A309F3B8C}" type="presParOf" srcId="{9861BBC7-38B0-40B0-895B-221B7280297C}" destId="{AA3D576F-7160-4415-B5AC-4A010EDA3B9C}" srcOrd="2" destOrd="0" presId="urn:microsoft.com/office/officeart/2005/8/layout/hProcess9"/>
    <dgm:cxn modelId="{A8B38C5B-3391-4428-AB9C-CFA29C94C172}" type="presParOf" srcId="{9861BBC7-38B0-40B0-895B-221B7280297C}" destId="{1FB76E17-5222-43C8-B514-6A51FAC4511A}" srcOrd="3" destOrd="0" presId="urn:microsoft.com/office/officeart/2005/8/layout/hProcess9"/>
    <dgm:cxn modelId="{F0BCE07A-D9C2-4D78-B165-36A984A5FE6E}" type="presParOf" srcId="{9861BBC7-38B0-40B0-895B-221B7280297C}" destId="{B20DABB3-F05D-489F-8717-74868B78903D}" srcOrd="4" destOrd="0" presId="urn:microsoft.com/office/officeart/2005/8/layout/hProcess9"/>
    <dgm:cxn modelId="{5DAA1E49-253C-4AD7-8D23-91EEDAE7A613}" type="presParOf" srcId="{9861BBC7-38B0-40B0-895B-221B7280297C}" destId="{4A5EAF87-8F57-407A-A753-CA8DD2000036}" srcOrd="5" destOrd="0" presId="urn:microsoft.com/office/officeart/2005/8/layout/hProcess9"/>
    <dgm:cxn modelId="{70360AFF-FDCB-413E-8F00-E1A811265E4A}" type="presParOf" srcId="{9861BBC7-38B0-40B0-895B-221B7280297C}" destId="{F3660B7D-DE92-47B0-976C-B56539FF7865}"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1D6A1-11CD-4068-8BD4-E1A732D1952B}">
      <dsp:nvSpPr>
        <dsp:cNvPr id="0" name=""/>
        <dsp:cNvSpPr/>
      </dsp:nvSpPr>
      <dsp:spPr>
        <a:xfrm>
          <a:off x="5983" y="65858"/>
          <a:ext cx="2828221"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Exploration</a:t>
          </a:r>
          <a:endParaRPr lang="en-IN" sz="1800" b="1" kern="1200" dirty="0"/>
        </a:p>
      </dsp:txBody>
      <dsp:txXfrm>
        <a:off x="5983" y="65858"/>
        <a:ext cx="2828221" cy="518400"/>
      </dsp:txXfrm>
    </dsp:sp>
    <dsp:sp modelId="{3D223AFC-2EBA-4DEA-ACF0-22C0C72A64BE}">
      <dsp:nvSpPr>
        <dsp:cNvPr id="0" name=""/>
        <dsp:cNvSpPr/>
      </dsp:nvSpPr>
      <dsp:spPr>
        <a:xfrm>
          <a:off x="2003" y="584258"/>
          <a:ext cx="2836180"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t>Examined the first few rows, summary statistics, and data types.</a:t>
          </a:r>
          <a:endParaRPr lang="en-IN" sz="1800" kern="1200" dirty="0"/>
        </a:p>
        <a:p>
          <a:pPr marL="171450" lvl="1" indent="-171450" algn="just" defTabSz="800100">
            <a:lnSpc>
              <a:spcPct val="90000"/>
            </a:lnSpc>
            <a:spcBef>
              <a:spcPct val="0"/>
            </a:spcBef>
            <a:spcAft>
              <a:spcPct val="15000"/>
            </a:spcAft>
            <a:buChar char="•"/>
          </a:pPr>
          <a:r>
            <a:rPr lang="en-US" sz="1800" kern="1200" dirty="0"/>
            <a:t>Checked for missing values</a:t>
          </a:r>
          <a:endParaRPr lang="en-IN" sz="1800" kern="1200" dirty="0"/>
        </a:p>
        <a:p>
          <a:pPr marL="171450" lvl="1" indent="-171450" algn="just" defTabSz="800100">
            <a:lnSpc>
              <a:spcPct val="90000"/>
            </a:lnSpc>
            <a:spcBef>
              <a:spcPct val="0"/>
            </a:spcBef>
            <a:spcAft>
              <a:spcPct val="15000"/>
            </a:spcAft>
            <a:buChar char="•"/>
          </a:pPr>
          <a:r>
            <a:rPr lang="en-US" sz="1800" kern="1200" dirty="0"/>
            <a:t>Analyzed distributions of key variables, such as </a:t>
          </a:r>
          <a:r>
            <a:rPr lang="en-US" sz="1800" kern="1200" dirty="0" err="1"/>
            <a:t>DeviceType</a:t>
          </a:r>
          <a:r>
            <a:rPr lang="en-US" sz="1800" kern="1200" dirty="0"/>
            <a:t> and </a:t>
          </a:r>
          <a:r>
            <a:rPr lang="en-US" sz="1800" kern="1200" dirty="0" err="1"/>
            <a:t>UsageHoursPerDay</a:t>
          </a:r>
          <a:r>
            <a:rPr lang="en-US" sz="1800" kern="1200" dirty="0"/>
            <a:t>.</a:t>
          </a:r>
          <a:endParaRPr lang="en-IN" sz="1800" kern="1200" dirty="0"/>
        </a:p>
      </dsp:txBody>
      <dsp:txXfrm>
        <a:off x="2003" y="584258"/>
        <a:ext cx="2836180" cy="3043246"/>
      </dsp:txXfrm>
    </dsp:sp>
    <dsp:sp modelId="{67B19E24-B723-48DC-B640-43429A84723C}">
      <dsp:nvSpPr>
        <dsp:cNvPr id="0" name=""/>
        <dsp:cNvSpPr/>
      </dsp:nvSpPr>
      <dsp:spPr>
        <a:xfrm>
          <a:off x="3182079"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Data Cleaning</a:t>
          </a:r>
        </a:p>
      </dsp:txBody>
      <dsp:txXfrm>
        <a:off x="3182079" y="65858"/>
        <a:ext cx="2456396" cy="518400"/>
      </dsp:txXfrm>
    </dsp:sp>
    <dsp:sp modelId="{211938FD-4188-47A2-83FD-586905BDCD5B}">
      <dsp:nvSpPr>
        <dsp:cNvPr id="0" name=""/>
        <dsp:cNvSpPr/>
      </dsp:nvSpPr>
      <dsp:spPr>
        <a:xfrm>
          <a:off x="3182079"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Dropped irrelevant columns like user id .</a:t>
          </a:r>
        </a:p>
        <a:p>
          <a:pPr marL="171450" lvl="1" indent="-171450" algn="l" defTabSz="800100">
            <a:lnSpc>
              <a:spcPct val="90000"/>
            </a:lnSpc>
            <a:spcBef>
              <a:spcPct val="0"/>
            </a:spcBef>
            <a:spcAft>
              <a:spcPct val="15000"/>
            </a:spcAft>
            <a:buChar char="•"/>
          </a:pPr>
          <a:endParaRPr lang="en-IN" sz="1800" kern="1200" dirty="0"/>
        </a:p>
      </dsp:txBody>
      <dsp:txXfrm>
        <a:off x="3182079" y="584258"/>
        <a:ext cx="2456396" cy="3043246"/>
      </dsp:txXfrm>
    </dsp:sp>
    <dsp:sp modelId="{3615B173-DC68-4815-91EB-4D908F351DB7}">
      <dsp:nvSpPr>
        <dsp:cNvPr id="0" name=""/>
        <dsp:cNvSpPr/>
      </dsp:nvSpPr>
      <dsp:spPr>
        <a:xfrm>
          <a:off x="5982371" y="65858"/>
          <a:ext cx="2456396"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Data Pre-Processing</a:t>
          </a:r>
          <a:endParaRPr lang="en-IN" sz="1800" b="1" kern="1200" dirty="0"/>
        </a:p>
      </dsp:txBody>
      <dsp:txXfrm>
        <a:off x="5982371" y="65858"/>
        <a:ext cx="2456396" cy="518400"/>
      </dsp:txXfrm>
    </dsp:sp>
    <dsp:sp modelId="{93DD3026-4235-43A6-A006-754051FE3B63}">
      <dsp:nvSpPr>
        <dsp:cNvPr id="0" name=""/>
        <dsp:cNvSpPr/>
      </dsp:nvSpPr>
      <dsp:spPr>
        <a:xfrm>
          <a:off x="5982371" y="584258"/>
          <a:ext cx="2456396" cy="304324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Applied </a:t>
          </a:r>
          <a:r>
            <a:rPr lang="en-US" sz="1800" b="1" kern="1200" dirty="0" err="1"/>
            <a:t>StandardScale</a:t>
          </a:r>
          <a:r>
            <a:rPr lang="en-US" sz="1800" kern="1200" dirty="0" err="1"/>
            <a:t>r</a:t>
          </a:r>
          <a:r>
            <a:rPr lang="en-US" sz="1800" kern="1200" dirty="0"/>
            <a:t> to numerical features and </a:t>
          </a:r>
          <a:r>
            <a:rPr lang="en-US" sz="1800" b="1" kern="1200" dirty="0" err="1"/>
            <a:t>OneHotEncoder</a:t>
          </a:r>
          <a:r>
            <a:rPr lang="en-US" sz="1800" kern="1200" dirty="0"/>
            <a:t> to categorical features to standardize and encode the data.</a:t>
          </a:r>
          <a:endParaRPr lang="en-IN" sz="1800" kern="1200" dirty="0"/>
        </a:p>
      </dsp:txBody>
      <dsp:txXfrm>
        <a:off x="5982371" y="584258"/>
        <a:ext cx="2456396" cy="3043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EB00C-A711-41C9-B2B7-EAE0DBD37B93}">
      <dsp:nvSpPr>
        <dsp:cNvPr id="0" name=""/>
        <dsp:cNvSpPr/>
      </dsp:nvSpPr>
      <dsp:spPr>
        <a:xfrm>
          <a:off x="104199" y="1215"/>
          <a:ext cx="2499726" cy="1499836"/>
        </a:xfrm>
        <a:prstGeom prst="rect">
          <a:avLst/>
        </a:prstGeom>
        <a:solidFill>
          <a:schemeClr val="accent3">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Enhanced Decision making</a:t>
          </a:r>
        </a:p>
      </dsp:txBody>
      <dsp:txXfrm>
        <a:off x="104199" y="1215"/>
        <a:ext cx="2499726" cy="1499836"/>
      </dsp:txXfrm>
    </dsp:sp>
    <dsp:sp modelId="{9E84094B-2DBF-45A8-A3FF-E4CD3050944B}">
      <dsp:nvSpPr>
        <dsp:cNvPr id="0" name=""/>
        <dsp:cNvSpPr/>
      </dsp:nvSpPr>
      <dsp:spPr>
        <a:xfrm>
          <a:off x="2853899" y="1215"/>
          <a:ext cx="2499726" cy="1499836"/>
        </a:xfrm>
        <a:prstGeom prst="rect">
          <a:avLst/>
        </a:prstGeom>
        <a:solidFill>
          <a:schemeClr val="accent3">
            <a:hueOff val="142856"/>
            <a:satOff val="-16031"/>
            <a:lumOff val="2745"/>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Improved accuracy and efficiency</a:t>
          </a:r>
        </a:p>
      </dsp:txBody>
      <dsp:txXfrm>
        <a:off x="2853899" y="1215"/>
        <a:ext cx="2499726" cy="1499836"/>
      </dsp:txXfrm>
    </dsp:sp>
    <dsp:sp modelId="{2C6CC9DF-AF82-4B79-A8E1-F263216267A8}">
      <dsp:nvSpPr>
        <dsp:cNvPr id="0" name=""/>
        <dsp:cNvSpPr/>
      </dsp:nvSpPr>
      <dsp:spPr>
        <a:xfrm>
          <a:off x="104199" y="1751024"/>
          <a:ext cx="2499726" cy="1499836"/>
        </a:xfrm>
        <a:prstGeom prst="rect">
          <a:avLst/>
        </a:prstGeom>
        <a:solidFill>
          <a:schemeClr val="accent3">
            <a:hueOff val="285712"/>
            <a:satOff val="-32061"/>
            <a:lumOff val="5491"/>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Competitive advantage </a:t>
          </a:r>
        </a:p>
      </dsp:txBody>
      <dsp:txXfrm>
        <a:off x="104199" y="1751024"/>
        <a:ext cx="2499726" cy="1499836"/>
      </dsp:txXfrm>
    </dsp:sp>
    <dsp:sp modelId="{6710F827-12F9-487A-8197-38C1A54806D7}">
      <dsp:nvSpPr>
        <dsp:cNvPr id="0" name=""/>
        <dsp:cNvSpPr/>
      </dsp:nvSpPr>
      <dsp:spPr>
        <a:xfrm>
          <a:off x="2853899" y="1751024"/>
          <a:ext cx="2499726" cy="1499836"/>
        </a:xfrm>
        <a:prstGeom prst="rect">
          <a:avLst/>
        </a:prstGeom>
        <a:solidFill>
          <a:schemeClr val="accent3">
            <a:hueOff val="428568"/>
            <a:satOff val="-48092"/>
            <a:lumOff val="8236"/>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Convenience</a:t>
          </a:r>
        </a:p>
      </dsp:txBody>
      <dsp:txXfrm>
        <a:off x="2853899" y="1751024"/>
        <a:ext cx="2499726" cy="1499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2FF2-0AEF-4966-AE7B-E74AE04E441A}">
      <dsp:nvSpPr>
        <dsp:cNvPr id="0" name=""/>
        <dsp:cNvSpPr/>
      </dsp:nvSpPr>
      <dsp:spPr>
        <a:xfrm rot="16200000">
          <a:off x="408955" y="-408955"/>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Bar charts depicting the distribution of devices in the data set</a:t>
          </a:r>
        </a:p>
      </dsp:txBody>
      <dsp:txXfrm rot="5400000">
        <a:off x="0" y="0"/>
        <a:ext cx="2728913" cy="1433252"/>
      </dsp:txXfrm>
    </dsp:sp>
    <dsp:sp modelId="{7766114E-9472-443E-8EF8-350EF6FC5598}">
      <dsp:nvSpPr>
        <dsp:cNvPr id="0" name=""/>
        <dsp:cNvSpPr/>
      </dsp:nvSpPr>
      <dsp:spPr>
        <a:xfrm>
          <a:off x="2728913" y="0"/>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IN" sz="2400" kern="1200" dirty="0"/>
        </a:p>
        <a:p>
          <a:pPr marL="0" lvl="0" indent="0" algn="ctr" defTabSz="1066800">
            <a:lnSpc>
              <a:spcPct val="90000"/>
            </a:lnSpc>
            <a:spcBef>
              <a:spcPct val="0"/>
            </a:spcBef>
            <a:spcAft>
              <a:spcPct val="35000"/>
            </a:spcAft>
            <a:buNone/>
          </a:pPr>
          <a:r>
            <a:rPr lang="en-IN" sz="2400" kern="1200" dirty="0"/>
            <a:t>ROC curves of each model to select which one is the best</a:t>
          </a:r>
        </a:p>
      </dsp:txBody>
      <dsp:txXfrm>
        <a:off x="2728913" y="0"/>
        <a:ext cx="2728913" cy="1433252"/>
      </dsp:txXfrm>
    </dsp:sp>
    <dsp:sp modelId="{7117D965-7CD6-4E00-BA49-6E6D4F904AC2}">
      <dsp:nvSpPr>
        <dsp:cNvPr id="0" name=""/>
        <dsp:cNvSpPr/>
      </dsp:nvSpPr>
      <dsp:spPr>
        <a:xfrm rot="10800000">
          <a:off x="0" y="1911003"/>
          <a:ext cx="2728913" cy="191100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76033E-E8D5-4BA7-9E2E-D52E197C4D71}">
      <dsp:nvSpPr>
        <dsp:cNvPr id="0" name=""/>
        <dsp:cNvSpPr/>
      </dsp:nvSpPr>
      <dsp:spPr>
        <a:xfrm rot="5400000">
          <a:off x="3137868" y="1502048"/>
          <a:ext cx="1911003" cy="2728913"/>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66AE8-718C-4B5E-85B3-4C2BD9202BF7}">
      <dsp:nvSpPr>
        <dsp:cNvPr id="0" name=""/>
        <dsp:cNvSpPr/>
      </dsp:nvSpPr>
      <dsp:spPr>
        <a:xfrm>
          <a:off x="461571" y="2390617"/>
          <a:ext cx="4534684" cy="955501"/>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1" kern="1200" dirty="0"/>
            <a:t>Visualization</a:t>
          </a:r>
        </a:p>
      </dsp:txBody>
      <dsp:txXfrm>
        <a:off x="508215" y="2437261"/>
        <a:ext cx="4441396" cy="8622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82C3D-6326-4BC2-9900-6FCD9DCF66BC}">
      <dsp:nvSpPr>
        <dsp:cNvPr id="0" name=""/>
        <dsp:cNvSpPr/>
      </dsp:nvSpPr>
      <dsp:spPr>
        <a:xfrm>
          <a:off x="2442"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User centric </a:t>
          </a:r>
          <a:r>
            <a:rPr lang="en-IN" sz="2300" kern="1200" dirty="0" err="1"/>
            <a:t>streamlit</a:t>
          </a:r>
          <a:r>
            <a:rPr lang="en-IN" sz="2300" kern="1200" dirty="0"/>
            <a:t> design</a:t>
          </a:r>
        </a:p>
      </dsp:txBody>
      <dsp:txXfrm>
        <a:off x="2442" y="1265350"/>
        <a:ext cx="2381541" cy="834716"/>
      </dsp:txXfrm>
    </dsp:sp>
    <dsp:sp modelId="{D68DCCAA-D76B-4623-9C18-A255C6358BE1}">
      <dsp:nvSpPr>
        <dsp:cNvPr id="0" name=""/>
        <dsp:cNvSpPr/>
      </dsp:nvSpPr>
      <dsp:spPr>
        <a:xfrm>
          <a:off x="2442"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User friendly interface which allows easy navigation</a:t>
          </a:r>
        </a:p>
      </dsp:txBody>
      <dsp:txXfrm>
        <a:off x="2442" y="2100066"/>
        <a:ext cx="2381541" cy="1609942"/>
      </dsp:txXfrm>
    </dsp:sp>
    <dsp:sp modelId="{E9C227DB-6531-46DC-8666-3CEEAA788992}">
      <dsp:nvSpPr>
        <dsp:cNvPr id="0" name=""/>
        <dsp:cNvSpPr/>
      </dsp:nvSpPr>
      <dsp:spPr>
        <a:xfrm>
          <a:off x="2717400"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Accessibility features </a:t>
          </a:r>
        </a:p>
      </dsp:txBody>
      <dsp:txXfrm>
        <a:off x="2717400" y="1265350"/>
        <a:ext cx="2381541" cy="834716"/>
      </dsp:txXfrm>
    </dsp:sp>
    <dsp:sp modelId="{DD8E226E-4038-4D72-AD67-5AE91D8728EF}">
      <dsp:nvSpPr>
        <dsp:cNvPr id="0" name=""/>
        <dsp:cNvSpPr/>
      </dsp:nvSpPr>
      <dsp:spPr>
        <a:xfrm>
          <a:off x="2717400"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Good colour contrast and font size</a:t>
          </a:r>
        </a:p>
      </dsp:txBody>
      <dsp:txXfrm>
        <a:off x="2717400" y="2100066"/>
        <a:ext cx="2381541" cy="1609942"/>
      </dsp:txXfrm>
    </dsp:sp>
    <dsp:sp modelId="{03001F4A-42EB-4C1E-94DC-A2D074844536}">
      <dsp:nvSpPr>
        <dsp:cNvPr id="0" name=""/>
        <dsp:cNvSpPr/>
      </dsp:nvSpPr>
      <dsp:spPr>
        <a:xfrm>
          <a:off x="5432357" y="1265350"/>
          <a:ext cx="2381541" cy="8347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Clear Visualizations </a:t>
          </a:r>
        </a:p>
      </dsp:txBody>
      <dsp:txXfrm>
        <a:off x="5432357" y="1265350"/>
        <a:ext cx="2381541" cy="834716"/>
      </dsp:txXfrm>
    </dsp:sp>
    <dsp:sp modelId="{E32EE3E5-906A-420F-85B2-1320809C07C0}">
      <dsp:nvSpPr>
        <dsp:cNvPr id="0" name=""/>
        <dsp:cNvSpPr/>
      </dsp:nvSpPr>
      <dsp:spPr>
        <a:xfrm>
          <a:off x="5432357" y="2100066"/>
          <a:ext cx="2381541" cy="1609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Presenting data in an understandable manner </a:t>
          </a:r>
        </a:p>
      </dsp:txBody>
      <dsp:txXfrm>
        <a:off x="5432357" y="2100066"/>
        <a:ext cx="2381541" cy="1609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EF8CB-0558-46C7-BD95-9012FFD784F3}">
      <dsp:nvSpPr>
        <dsp:cNvPr id="0" name=""/>
        <dsp:cNvSpPr/>
      </dsp:nvSpPr>
      <dsp:spPr>
        <a:xfrm>
          <a:off x="2206"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err="1"/>
            <a:t>Streamlit</a:t>
          </a:r>
          <a:r>
            <a:rPr lang="en-IN" sz="2300" kern="1200" dirty="0"/>
            <a:t> sharing</a:t>
          </a:r>
        </a:p>
      </dsp:txBody>
      <dsp:txXfrm>
        <a:off x="2206" y="1099291"/>
        <a:ext cx="2150975" cy="829454"/>
      </dsp:txXfrm>
    </dsp:sp>
    <dsp:sp modelId="{32F236AD-689D-4B21-BD50-74467CE87C38}">
      <dsp:nvSpPr>
        <dsp:cNvPr id="0" name=""/>
        <dsp:cNvSpPr/>
      </dsp:nvSpPr>
      <dsp:spPr>
        <a:xfrm>
          <a:off x="2206"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Ideal for quick deployment </a:t>
          </a:r>
        </a:p>
      </dsp:txBody>
      <dsp:txXfrm>
        <a:off x="2206" y="1928746"/>
        <a:ext cx="2150975" cy="1947320"/>
      </dsp:txXfrm>
    </dsp:sp>
    <dsp:sp modelId="{0176FF65-1843-48F7-9526-0B70C85BCD7D}">
      <dsp:nvSpPr>
        <dsp:cNvPr id="0" name=""/>
        <dsp:cNvSpPr/>
      </dsp:nvSpPr>
      <dsp:spPr>
        <a:xfrm>
          <a:off x="2454318" y="1099291"/>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IN" sz="2300" kern="1200" dirty="0"/>
            <a:t>GitHub</a:t>
          </a:r>
        </a:p>
      </dsp:txBody>
      <dsp:txXfrm>
        <a:off x="2454318" y="1099291"/>
        <a:ext cx="2150975" cy="829454"/>
      </dsp:txXfrm>
    </dsp:sp>
    <dsp:sp modelId="{25B60CF2-47D3-49B5-A24E-0931A59D1112}">
      <dsp:nvSpPr>
        <dsp:cNvPr id="0" name=""/>
        <dsp:cNvSpPr/>
      </dsp:nvSpPr>
      <dsp:spPr>
        <a:xfrm>
          <a:off x="2454318"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Pushing the app to GitHub and connecting to </a:t>
          </a:r>
          <a:r>
            <a:rPr lang="en-IN" sz="2300" kern="1200" dirty="0" err="1"/>
            <a:t>streamlit</a:t>
          </a:r>
          <a:endParaRPr lang="en-IN" sz="2300" kern="1200" dirty="0"/>
        </a:p>
      </dsp:txBody>
      <dsp:txXfrm>
        <a:off x="2454318" y="1928746"/>
        <a:ext cx="2150975" cy="1947320"/>
      </dsp:txXfrm>
    </dsp:sp>
    <dsp:sp modelId="{D02DC143-DCC8-4F23-928D-3B66784F5254}">
      <dsp:nvSpPr>
        <dsp:cNvPr id="0" name=""/>
        <dsp:cNvSpPr/>
      </dsp:nvSpPr>
      <dsp:spPr>
        <a:xfrm>
          <a:off x="4908636" y="1052817"/>
          <a:ext cx="2150975" cy="8294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endParaRPr lang="en-IN" sz="2300" kern="1200"/>
        </a:p>
      </dsp:txBody>
      <dsp:txXfrm>
        <a:off x="4908636" y="1052817"/>
        <a:ext cx="2150975" cy="829454"/>
      </dsp:txXfrm>
    </dsp:sp>
    <dsp:sp modelId="{563418EE-2D62-4BDA-84FF-D4BFA17582FB}">
      <dsp:nvSpPr>
        <dsp:cNvPr id="0" name=""/>
        <dsp:cNvSpPr/>
      </dsp:nvSpPr>
      <dsp:spPr>
        <a:xfrm>
          <a:off x="4906430" y="1928746"/>
          <a:ext cx="2150975" cy="19473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endParaRPr lang="en-IN" sz="2300" kern="1200"/>
        </a:p>
        <a:p>
          <a:pPr marL="228600" lvl="1" indent="-228600" algn="l" defTabSz="1022350">
            <a:lnSpc>
              <a:spcPct val="90000"/>
            </a:lnSpc>
            <a:spcBef>
              <a:spcPct val="0"/>
            </a:spcBef>
            <a:spcAft>
              <a:spcPct val="15000"/>
            </a:spcAft>
            <a:buChar char="•"/>
          </a:pPr>
          <a:endParaRPr lang="en-IN" sz="2300" kern="1200"/>
        </a:p>
      </dsp:txBody>
      <dsp:txXfrm>
        <a:off x="4906430" y="1928746"/>
        <a:ext cx="2150975" cy="1947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D6A4C-425E-4430-9987-9FD1D58FA9CE}">
      <dsp:nvSpPr>
        <dsp:cNvPr id="0" name=""/>
        <dsp:cNvSpPr/>
      </dsp:nvSpPr>
      <dsp:spPr>
        <a:xfrm>
          <a:off x="0" y="781902"/>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6984B9-5EF7-490C-9C7F-E9DE0AA1872F}">
      <dsp:nvSpPr>
        <dsp:cNvPr id="0" name=""/>
        <dsp:cNvSpPr/>
      </dsp:nvSpPr>
      <dsp:spPr>
        <a:xfrm>
          <a:off x="574574" y="26335"/>
          <a:ext cx="8598039" cy="976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Advanced Analytics – To integrate more sophisticated features such as trend analysis to offer deep insights</a:t>
          </a:r>
        </a:p>
      </dsp:txBody>
      <dsp:txXfrm>
        <a:off x="622266" y="74027"/>
        <a:ext cx="8502655" cy="881583"/>
      </dsp:txXfrm>
    </dsp:sp>
    <dsp:sp modelId="{497420D4-016C-4B63-B9D9-BE4A04355091}">
      <dsp:nvSpPr>
        <dsp:cNvPr id="0" name=""/>
        <dsp:cNvSpPr/>
      </dsp:nvSpPr>
      <dsp:spPr>
        <a:xfrm>
          <a:off x="0" y="2005994"/>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5C483C-359D-454C-88B4-18081CDF47B6}">
      <dsp:nvSpPr>
        <dsp:cNvPr id="0" name=""/>
        <dsp:cNvSpPr/>
      </dsp:nvSpPr>
      <dsp:spPr>
        <a:xfrm>
          <a:off x="574574" y="1240902"/>
          <a:ext cx="9236656" cy="9864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Multi-platform support- extend support to additional platforms, such as mobile apps or integration with voice assistants.</a:t>
          </a:r>
        </a:p>
      </dsp:txBody>
      <dsp:txXfrm>
        <a:off x="622731" y="1289059"/>
        <a:ext cx="9140342" cy="890177"/>
      </dsp:txXfrm>
    </dsp:sp>
    <dsp:sp modelId="{01776C4E-5806-42C5-B45A-840E2721FF62}">
      <dsp:nvSpPr>
        <dsp:cNvPr id="0" name=""/>
        <dsp:cNvSpPr/>
      </dsp:nvSpPr>
      <dsp:spPr>
        <a:xfrm>
          <a:off x="0" y="3283107"/>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F8E99-EFE7-4E7F-85AA-88B5F02B078B}">
      <dsp:nvSpPr>
        <dsp:cNvPr id="0" name=""/>
        <dsp:cNvSpPr/>
      </dsp:nvSpPr>
      <dsp:spPr>
        <a:xfrm>
          <a:off x="574574" y="2464994"/>
          <a:ext cx="9588181" cy="1039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Market expansion- explore opportunities to enter new markets or industry segments by adapting the solution to meet specific needs and regulations</a:t>
          </a:r>
        </a:p>
      </dsp:txBody>
      <dsp:txXfrm>
        <a:off x="625319" y="2515739"/>
        <a:ext cx="9486691" cy="938022"/>
      </dsp:txXfrm>
    </dsp:sp>
    <dsp:sp modelId="{86E4CA4F-BC69-4D24-BB93-C24C69161AF9}">
      <dsp:nvSpPr>
        <dsp:cNvPr id="0" name=""/>
        <dsp:cNvSpPr/>
      </dsp:nvSpPr>
      <dsp:spPr>
        <a:xfrm>
          <a:off x="0" y="4583746"/>
          <a:ext cx="1149149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54533B-8DBD-4DE1-9E1A-9A39D495A738}">
      <dsp:nvSpPr>
        <dsp:cNvPr id="0" name=""/>
        <dsp:cNvSpPr/>
      </dsp:nvSpPr>
      <dsp:spPr>
        <a:xfrm>
          <a:off x="637128" y="3732007"/>
          <a:ext cx="10309973" cy="10630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046" tIns="0" rIns="304046" bIns="0" numCol="1" spcCol="1270" anchor="ctr" anchorCtr="0">
          <a:noAutofit/>
        </a:bodyPr>
        <a:lstStyle/>
        <a:p>
          <a:pPr marL="0" lvl="0" indent="0" algn="l" defTabSz="889000">
            <a:lnSpc>
              <a:spcPct val="90000"/>
            </a:lnSpc>
            <a:spcBef>
              <a:spcPct val="0"/>
            </a:spcBef>
            <a:spcAft>
              <a:spcPct val="35000"/>
            </a:spcAft>
            <a:buNone/>
          </a:pPr>
          <a:r>
            <a:rPr lang="en-IN" sz="2000" kern="1200" dirty="0"/>
            <a:t>Innovation</a:t>
          </a:r>
          <a:r>
            <a:rPr lang="en-IN" sz="2000" kern="1200" baseline="0" dirty="0"/>
            <a:t> and R&amp;D- Invest in research and development to stay ahead of technological advancements and incorporate innovative solutions.  </a:t>
          </a:r>
          <a:endParaRPr lang="en-IN" sz="2000" kern="1200" dirty="0"/>
        </a:p>
      </dsp:txBody>
      <dsp:txXfrm>
        <a:off x="689021" y="3783900"/>
        <a:ext cx="10206187" cy="9592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205C-2B0D-4C7C-B9AF-50573FDB321D}">
      <dsp:nvSpPr>
        <dsp:cNvPr id="0" name=""/>
        <dsp:cNvSpPr/>
      </dsp:nvSpPr>
      <dsp:spPr>
        <a:xfrm>
          <a:off x="844248" y="0"/>
          <a:ext cx="9568155" cy="37910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B77B7A-8A1B-4AD1-B403-250E52EDA0A7}">
      <dsp:nvSpPr>
        <dsp:cNvPr id="0" name=""/>
        <dsp:cNvSpPr/>
      </dsp:nvSpPr>
      <dsp:spPr>
        <a:xfrm>
          <a:off x="7061"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collection</a:t>
          </a:r>
        </a:p>
      </dsp:txBody>
      <dsp:txXfrm>
        <a:off x="81087" y="1211343"/>
        <a:ext cx="2503253" cy="1368371"/>
      </dsp:txXfrm>
    </dsp:sp>
    <dsp:sp modelId="{AA3D576F-7160-4415-B5AC-4A010EDA3B9C}">
      <dsp:nvSpPr>
        <dsp:cNvPr id="0" name=""/>
        <dsp:cNvSpPr/>
      </dsp:nvSpPr>
      <dsp:spPr>
        <a:xfrm>
          <a:off x="2870803"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Data preprocessing  </a:t>
          </a:r>
        </a:p>
      </dsp:txBody>
      <dsp:txXfrm>
        <a:off x="2944829" y="1211343"/>
        <a:ext cx="2503253" cy="1368371"/>
      </dsp:txXfrm>
    </dsp:sp>
    <dsp:sp modelId="{B20DABB3-F05D-489F-8717-74868B78903D}">
      <dsp:nvSpPr>
        <dsp:cNvPr id="0" name=""/>
        <dsp:cNvSpPr/>
      </dsp:nvSpPr>
      <dsp:spPr>
        <a:xfrm>
          <a:off x="5734544"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training </a:t>
          </a:r>
        </a:p>
      </dsp:txBody>
      <dsp:txXfrm>
        <a:off x="5808570" y="1211343"/>
        <a:ext cx="2503253" cy="1368371"/>
      </dsp:txXfrm>
    </dsp:sp>
    <dsp:sp modelId="{F3660B7D-DE92-47B0-976C-B56539FF7865}">
      <dsp:nvSpPr>
        <dsp:cNvPr id="0" name=""/>
        <dsp:cNvSpPr/>
      </dsp:nvSpPr>
      <dsp:spPr>
        <a:xfrm>
          <a:off x="8598286" y="1137317"/>
          <a:ext cx="2651305" cy="151642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Model evaluation  </a:t>
          </a:r>
        </a:p>
      </dsp:txBody>
      <dsp:txXfrm>
        <a:off x="8672312" y="1211343"/>
        <a:ext cx="2503253" cy="13683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DB95-020E-482C-8315-2D46A60FF571}" type="datetimeFigureOut">
              <a:rPr lang="en-US" smtClean="0"/>
              <a:t>9/5/2024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70739-0FEC-4701-93B2-82D8F8FA87EB}" type="slidenum">
              <a:rPr lang="en-US" smtClean="0"/>
              <a:t>‹#›</a:t>
            </a:fld>
            <a:endParaRPr lang="en-US"/>
          </a:p>
        </p:txBody>
      </p:sp>
    </p:spTree>
    <p:extLst>
      <p:ext uri="{BB962C8B-B14F-4D97-AF65-F5344CB8AC3E}">
        <p14:creationId xmlns:p14="http://schemas.microsoft.com/office/powerpoint/2010/main" val="38268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670739-0FEC-4701-93B2-82D8F8FA87EB}" type="slidenum">
              <a:rPr lang="en-US" smtClean="0"/>
              <a:t>7</a:t>
            </a:fld>
            <a:endParaRPr lang="en-US"/>
          </a:p>
        </p:txBody>
      </p:sp>
    </p:spTree>
    <p:extLst>
      <p:ext uri="{BB962C8B-B14F-4D97-AF65-F5344CB8AC3E}">
        <p14:creationId xmlns:p14="http://schemas.microsoft.com/office/powerpoint/2010/main" val="3581082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vy 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6D16844-6333-3E4A-AF87-E77C0585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0"/>
            <a:ext cx="7375650" cy="1655763"/>
          </a:xfrm>
        </p:spPr>
        <p:txBody>
          <a:bodyPr anchor="b">
            <a:noAutofit/>
          </a:bodyPr>
          <a:lstStyle>
            <a:lvl1pPr algn="l">
              <a:spcBef>
                <a:spcPts val="0"/>
              </a:spcBef>
              <a:defRPr sz="3999">
                <a:solidFill>
                  <a:schemeClr val="bg1"/>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7E239EE7-2778-0244-92FA-E41B459518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7322" y="916283"/>
            <a:ext cx="2792832" cy="791917"/>
          </a:xfrm>
          <a:prstGeom prst="rect">
            <a:avLst/>
          </a:prstGeom>
        </p:spPr>
      </p:pic>
    </p:spTree>
    <p:extLst>
      <p:ext uri="{BB962C8B-B14F-4D97-AF65-F5344CB8AC3E}">
        <p14:creationId xmlns:p14="http://schemas.microsoft.com/office/powerpoint/2010/main" val="573568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on 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8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emphasis and side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9AE693-0ABA-5647-A79F-DDC42B3BACDD}"/>
              </a:ext>
            </a:extLst>
          </p:cNvPr>
          <p:cNvSpPr/>
          <p:nvPr/>
        </p:nvSpPr>
        <p:spPr>
          <a:xfrm>
            <a:off x="7367404" y="0"/>
            <a:ext cx="4824596"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8201" y="641572"/>
            <a:ext cx="6220899" cy="547705"/>
          </a:xfrm>
        </p:spPr>
        <p:txBody>
          <a:bodyPr>
            <a:noAutofit/>
          </a:bodyPr>
          <a:lstStyle>
            <a:lvl1pPr>
              <a:spcBef>
                <a:spcPts val="0"/>
              </a:spcBef>
              <a:spcAft>
                <a:spcPts val="0"/>
              </a:spcAft>
              <a:defRPr sz="2999">
                <a:solidFill>
                  <a:schemeClr val="tx2"/>
                </a:solidFill>
              </a:defRPr>
            </a:lvl1pPr>
          </a:lstStyle>
          <a:p>
            <a:r>
              <a:rPr lang="en-US"/>
              <a:t>Click to edit Master title style</a:t>
            </a:r>
          </a:p>
        </p:txBody>
      </p:sp>
      <p:sp>
        <p:nvSpPr>
          <p:cNvPr id="3" name="Content Placeholder 2"/>
          <p:cNvSpPr>
            <a:spLocks noGrp="1"/>
          </p:cNvSpPr>
          <p:nvPr>
            <p:ph idx="1"/>
          </p:nvPr>
        </p:nvSpPr>
        <p:spPr>
          <a:xfrm>
            <a:off x="838201" y="1446028"/>
            <a:ext cx="6220899" cy="490160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1945D0D9-27D2-CA48-8163-FBAAD2C96565}"/>
              </a:ext>
            </a:extLst>
          </p:cNvPr>
          <p:cNvSpPr>
            <a:spLocks noGrp="1"/>
          </p:cNvSpPr>
          <p:nvPr>
            <p:ph type="body" sz="quarter" idx="10"/>
          </p:nvPr>
        </p:nvSpPr>
        <p:spPr>
          <a:xfrm>
            <a:off x="838200" y="287079"/>
            <a:ext cx="6221287" cy="354271"/>
          </a:xfrm>
        </p:spPr>
        <p:txBody>
          <a:bodyPr anchor="ctr">
            <a:noAutofit/>
          </a:bodyPr>
          <a:lstStyle>
            <a:lvl1pPr>
              <a:lnSpc>
                <a:spcPct val="100000"/>
              </a:lnSpc>
              <a:spcBef>
                <a:spcPts val="0"/>
              </a:spcBef>
              <a:spcAft>
                <a:spcPts val="0"/>
              </a:spcAft>
              <a:buNone/>
              <a:defRPr sz="1600">
                <a:solidFill>
                  <a:schemeClr val="bg2"/>
                </a:solidFill>
              </a:defRPr>
            </a:lvl1pPr>
            <a:lvl2pPr>
              <a:buNone/>
              <a:defRPr>
                <a:solidFill>
                  <a:srgbClr val="0086EA"/>
                </a:solidFill>
              </a:defRPr>
            </a:lvl2pPr>
            <a:lvl3pPr>
              <a:buNone/>
              <a:defRPr>
                <a:solidFill>
                  <a:srgbClr val="0086EA"/>
                </a:solidFill>
              </a:defRPr>
            </a:lvl3pPr>
            <a:lvl4pPr>
              <a:buNone/>
              <a:defRPr>
                <a:solidFill>
                  <a:srgbClr val="0086EA"/>
                </a:solidFill>
              </a:defRPr>
            </a:lvl4pPr>
            <a:lvl5pPr>
              <a:buNone/>
              <a:defRPr>
                <a:solidFill>
                  <a:srgbClr val="0086EA"/>
                </a:solidFill>
              </a:defRPr>
            </a:lvl5pPr>
          </a:lstStyle>
          <a:p>
            <a:pPr lvl="0"/>
            <a:r>
              <a:rPr lang="en-US"/>
              <a:t>Click to edit Master text styles</a:t>
            </a:r>
          </a:p>
        </p:txBody>
      </p:sp>
      <p:sp>
        <p:nvSpPr>
          <p:cNvPr id="14" name="Picture Placeholder 2">
            <a:extLst>
              <a:ext uri="{FF2B5EF4-FFF2-40B4-BE49-F238E27FC236}">
                <a16:creationId xmlns:a16="http://schemas.microsoft.com/office/drawing/2014/main" id="{FD566892-ABAA-3644-BCA7-29EF96D03456}"/>
              </a:ext>
            </a:extLst>
          </p:cNvPr>
          <p:cNvSpPr>
            <a:spLocks noGrp="1" noChangeAspect="1"/>
          </p:cNvSpPr>
          <p:nvPr>
            <p:ph type="pic" idx="11"/>
          </p:nvPr>
        </p:nvSpPr>
        <p:spPr>
          <a:xfrm>
            <a:off x="7367016" y="0"/>
            <a:ext cx="4824596" cy="3429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5" name="Text Placeholder 4">
            <a:extLst>
              <a:ext uri="{FF2B5EF4-FFF2-40B4-BE49-F238E27FC236}">
                <a16:creationId xmlns:a16="http://schemas.microsoft.com/office/drawing/2014/main" id="{7D627C85-413D-F64C-8CB0-0E4D34375562}"/>
              </a:ext>
            </a:extLst>
          </p:cNvPr>
          <p:cNvSpPr>
            <a:spLocks noGrp="1"/>
          </p:cNvSpPr>
          <p:nvPr>
            <p:ph type="body" sz="quarter" idx="12"/>
          </p:nvPr>
        </p:nvSpPr>
        <p:spPr>
          <a:xfrm>
            <a:off x="7803282" y="3667919"/>
            <a:ext cx="3952063" cy="2679718"/>
          </a:xfrm>
        </p:spPr>
        <p:txBody>
          <a:bodyPr>
            <a:noAutofit/>
          </a:bodyPr>
          <a:lstStyle>
            <a:lvl1pPr>
              <a:defRPr sz="1800">
                <a:solidFill>
                  <a:schemeClr val="tx2"/>
                </a:solidFill>
              </a:defRPr>
            </a:lvl1pPr>
            <a:lvl2pPr>
              <a:defRPr sz="1400">
                <a:solidFill>
                  <a:schemeClr val="tx2"/>
                </a:solidFill>
              </a:defRPr>
            </a:lvl2pPr>
            <a:lvl3pPr>
              <a:defRPr sz="900">
                <a:solidFill>
                  <a:srgbClr val="505050"/>
                </a:solidFill>
              </a:defRPr>
            </a:lvl3pPr>
            <a:lvl4pPr>
              <a:defRPr sz="800">
                <a:solidFill>
                  <a:srgbClr val="505050"/>
                </a:solidFill>
              </a:defRPr>
            </a:lvl4pPr>
            <a:lvl5pPr>
              <a:defRPr sz="800">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6378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with two content zon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noAutofit/>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noAutofit/>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395A3962-55ED-8C40-AA36-DC8AC2758F03}"/>
              </a:ext>
            </a:extLst>
          </p:cNvPr>
          <p:cNvSpPr>
            <a:spLocks noGrp="1"/>
          </p:cNvSpPr>
          <p:nvPr>
            <p:ph idx="10"/>
          </p:nvPr>
        </p:nvSpPr>
        <p:spPr>
          <a:xfrm>
            <a:off x="7596313" y="1410511"/>
            <a:ext cx="4099641" cy="4766453"/>
          </a:xfrm>
        </p:spPr>
        <p:txBody>
          <a:bodyPr>
            <a:noAutofit/>
          </a:bodyPr>
          <a:lstStyle>
            <a:lvl1pPr>
              <a:defRPr sz="2000">
                <a:solidFill>
                  <a:schemeClr val="tx2"/>
                </a:solidFill>
              </a:defRPr>
            </a:lvl1pPr>
            <a:lvl2pPr>
              <a:defRPr sz="1600">
                <a:solidFill>
                  <a:schemeClr val="tx2"/>
                </a:solidFill>
              </a:defRPr>
            </a:lvl2pPr>
            <a:lvl3pPr>
              <a:defRPr sz="120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8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7100267"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838201"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838201"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7596313" y="365126"/>
            <a:ext cx="4099641" cy="5811837"/>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Tree>
    <p:extLst>
      <p:ext uri="{BB962C8B-B14F-4D97-AF65-F5344CB8AC3E}">
        <p14:creationId xmlns:p14="http://schemas.microsoft.com/office/powerpoint/2010/main" val="536710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mage with sid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AE6176-C7C7-814E-B6A9-318924F3BDF0}"/>
              </a:ext>
            </a:extLst>
          </p:cNvPr>
          <p:cNvSpPr/>
          <p:nvPr/>
        </p:nvSpPr>
        <p:spPr>
          <a:xfrm>
            <a:off x="0" y="0"/>
            <a:ext cx="5091733"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a:xfrm>
            <a:off x="5587779" y="365126"/>
            <a:ext cx="5957382" cy="811922"/>
          </a:xfrm>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a:xfrm>
            <a:off x="5587779" y="1410511"/>
            <a:ext cx="5957382" cy="4766453"/>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2">
            <a:extLst>
              <a:ext uri="{FF2B5EF4-FFF2-40B4-BE49-F238E27FC236}">
                <a16:creationId xmlns:a16="http://schemas.microsoft.com/office/drawing/2014/main" id="{5AE6F173-2A3B-7F43-9627-694572B6F067}"/>
              </a:ext>
            </a:extLst>
          </p:cNvPr>
          <p:cNvSpPr>
            <a:spLocks noGrp="1" noChangeAspect="1"/>
          </p:cNvSpPr>
          <p:nvPr>
            <p:ph type="pic" idx="11"/>
          </p:nvPr>
        </p:nvSpPr>
        <p:spPr>
          <a:xfrm>
            <a:off x="0" y="-1"/>
            <a:ext cx="4900971" cy="6858000"/>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pic>
        <p:nvPicPr>
          <p:cNvPr id="7" name="Picture 6">
            <a:extLst>
              <a:ext uri="{FF2B5EF4-FFF2-40B4-BE49-F238E27FC236}">
                <a16:creationId xmlns:a16="http://schemas.microsoft.com/office/drawing/2014/main" id="{CD8AC9FD-618E-B24B-9587-DE9E8F9E1E70}"/>
              </a:ext>
            </a:extLst>
          </p:cNvPr>
          <p:cNvPicPr>
            <a:picLocks noChangeAspect="1"/>
          </p:cNvPicPr>
          <p:nvPr/>
        </p:nvPicPr>
        <p:blipFill rotWithShape="1">
          <a:blip r:embed="rId2">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389640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838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10511"/>
            <a:ext cx="5181600" cy="4766453"/>
          </a:xfrm>
        </p:spPr>
        <p:txBody>
          <a:bodyPr/>
          <a:lstStyle>
            <a:lvl1pPr>
              <a:defRPr>
                <a:solidFill>
                  <a:schemeClr val="bg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77F10EE1-DD34-B345-A74A-427B23462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320785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wo-column content v2">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811922"/>
          </a:xfrm>
        </p:spPr>
        <p:txBody>
          <a:bodyPr>
            <a:noAutofit/>
          </a:bodyPr>
          <a:lstStyle>
            <a:lvl1pPr>
              <a:spcBef>
                <a:spcPts val="0"/>
              </a:spcBef>
              <a:spcAft>
                <a:spcPts val="0"/>
              </a:spcAft>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839789" y="1340695"/>
            <a:ext cx="5157787"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316265"/>
            <a:ext cx="5157787"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340695"/>
            <a:ext cx="5183188" cy="823912"/>
          </a:xfrm>
        </p:spPr>
        <p:txBody>
          <a:bodyPr anchor="b">
            <a:noAutofit/>
          </a:bodyPr>
          <a:lstStyle>
            <a:lvl1pPr marL="0" indent="0">
              <a:spcBef>
                <a:spcPts val="0"/>
              </a:spcBef>
              <a:spcAft>
                <a:spcPts val="0"/>
              </a:spcAft>
              <a:buNone/>
              <a:defRPr sz="2200" b="0">
                <a:solidFill>
                  <a:schemeClr val="bg2"/>
                </a:solidFill>
              </a:defRPr>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16265"/>
            <a:ext cx="5183188" cy="3873399"/>
          </a:xfrm>
        </p:spPr>
        <p:txBody>
          <a:bodyPr>
            <a:noAutofit/>
          </a:bodyPr>
          <a:lstStyle>
            <a:lvl1pPr>
              <a:defRPr sz="1800">
                <a:solidFill>
                  <a:schemeClr val="tx2"/>
                </a:solidFill>
              </a:defRPr>
            </a:lvl1pPr>
            <a:lvl2pPr>
              <a:defRPr sz="1400">
                <a:solidFill>
                  <a:schemeClr val="tx2"/>
                </a:solidFill>
              </a:defRPr>
            </a:lvl2pPr>
            <a:lvl3pPr>
              <a:defRPr sz="1000">
                <a:solidFill>
                  <a:schemeClr val="tx2"/>
                </a:solidFill>
              </a:defRPr>
            </a:lvl3pPr>
            <a:lvl4pPr>
              <a:defRPr sz="900">
                <a:solidFill>
                  <a:schemeClr val="tx2"/>
                </a:solidFill>
              </a:defRPr>
            </a:lvl4pPr>
            <a:lvl5pPr>
              <a:defRPr sz="9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1C9246B4-8547-0244-A8A1-CFF4AD6B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Tree>
    <p:extLst>
      <p:ext uri="{BB962C8B-B14F-4D97-AF65-F5344CB8AC3E}">
        <p14:creationId xmlns:p14="http://schemas.microsoft.com/office/powerpoint/2010/main" val="24386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pic>
        <p:nvPicPr>
          <p:cNvPr id="6" name="Picture 5">
            <a:extLst>
              <a:ext uri="{FF2B5EF4-FFF2-40B4-BE49-F238E27FC236}">
                <a16:creationId xmlns:a16="http://schemas.microsoft.com/office/drawing/2014/main" id="{EB2DF316-7124-284A-B4F1-E3CF7FCF4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5" name="Picture 4">
            <a:extLst>
              <a:ext uri="{FF2B5EF4-FFF2-40B4-BE49-F238E27FC236}">
                <a16:creationId xmlns:a16="http://schemas.microsoft.com/office/drawing/2014/main" id="{B2B09B2A-351A-9944-9A3C-4FCB2EF57C30}"/>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4696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279C3E-A58B-2242-A545-FD30234FD1AB}"/>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9" name="Picture 8">
            <a:extLst>
              <a:ext uri="{FF2B5EF4-FFF2-40B4-BE49-F238E27FC236}">
                <a16:creationId xmlns:a16="http://schemas.microsoft.com/office/drawing/2014/main" id="{0559AE80-4F93-FA4F-B929-081C7576B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a:xfrm>
            <a:off x="839789" y="457200"/>
            <a:ext cx="3932237" cy="1600200"/>
          </a:xfrm>
        </p:spPr>
        <p:txBody>
          <a:bodyPr anchor="b">
            <a:noAutofit/>
          </a:bodyPr>
          <a:lstStyle>
            <a:lvl1pPr>
              <a:spcBef>
                <a:spcPts val="0"/>
              </a:spcBef>
              <a:spcAft>
                <a:spcPts val="0"/>
              </a:spcAft>
              <a:defRPr sz="3199">
                <a:solidFill>
                  <a:schemeClr val="tx2"/>
                </a:solidFill>
              </a:defRPr>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noAutofit/>
          </a:bodyPr>
          <a:lstStyle>
            <a:lvl1pPr>
              <a:defRPr sz="2699">
                <a:solidFill>
                  <a:schemeClr val="tx2"/>
                </a:solidFill>
              </a:defRPr>
            </a:lvl1pPr>
            <a:lvl2pPr>
              <a:defRPr sz="2400">
                <a:solidFill>
                  <a:schemeClr val="tx2"/>
                </a:solidFill>
              </a:defRPr>
            </a:lvl2pPr>
            <a:lvl3pPr>
              <a:defRPr sz="2000">
                <a:solidFill>
                  <a:schemeClr val="tx2"/>
                </a:solidFill>
              </a:defRPr>
            </a:lvl3pPr>
            <a:lvl4pPr>
              <a:defRPr sz="1600">
                <a:solidFill>
                  <a:schemeClr val="tx2"/>
                </a:solidFill>
              </a:defRPr>
            </a:lvl4pPr>
            <a:lvl5pP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211920"/>
            <a:ext cx="3932237" cy="3657068"/>
          </a:xfrm>
        </p:spPr>
        <p:txBody>
          <a:bodyPr>
            <a:noAutofit/>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0BDB2E16-32A4-AF4B-9059-DD4B3639EBC7}"/>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343361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spcBef>
                <a:spcPts val="0"/>
              </a:spcBef>
              <a:spcAft>
                <a:spcPts val="0"/>
              </a:spcAft>
              <a:defRPr sz="3199">
                <a:solidFill>
                  <a:schemeClr val="tx2"/>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99"/>
            </a:lvl1pPr>
            <a:lvl2pPr marL="457109" indent="0">
              <a:buNone/>
              <a:defRPr sz="2799"/>
            </a:lvl2pPr>
            <a:lvl3pPr marL="914217" indent="0">
              <a:buNone/>
              <a:defRPr sz="2400"/>
            </a:lvl3pPr>
            <a:lvl4pPr marL="1371326" indent="0">
              <a:buNone/>
              <a:defRPr sz="2000"/>
            </a:lvl4pPr>
            <a:lvl5pPr marL="1828434" indent="0">
              <a:buNone/>
              <a:defRPr sz="2000"/>
            </a:lvl5pPr>
            <a:lvl6pPr marL="2285543" indent="0">
              <a:buNone/>
              <a:defRPr sz="2000"/>
            </a:lvl6pPr>
            <a:lvl7pPr marL="2742651" indent="0">
              <a:buNone/>
              <a:defRPr sz="2000"/>
            </a:lvl7pPr>
            <a:lvl8pPr marL="3199760" indent="0">
              <a:buNone/>
              <a:defRPr sz="2000"/>
            </a:lvl8pPr>
            <a:lvl9pPr marL="3656868" indent="0">
              <a:buNone/>
              <a:defRPr sz="2000"/>
            </a:lvl9pPr>
          </a:lstStyle>
          <a:p>
            <a:r>
              <a:rPr lang="en-US"/>
              <a:t>Click icon to add picture</a:t>
            </a:r>
          </a:p>
        </p:txBody>
      </p:sp>
      <p:sp>
        <p:nvSpPr>
          <p:cNvPr id="4" name="Text Placeholder 3"/>
          <p:cNvSpPr>
            <a:spLocks noGrp="1"/>
          </p:cNvSpPr>
          <p:nvPr>
            <p:ph type="body" sz="half" idx="2"/>
          </p:nvPr>
        </p:nvSpPr>
        <p:spPr>
          <a:xfrm>
            <a:off x="839789" y="2211920"/>
            <a:ext cx="3932237" cy="3657068"/>
          </a:xfrm>
        </p:spPr>
        <p:txBody>
          <a:bodyPr/>
          <a:lstStyle>
            <a:lvl1pPr marL="0" indent="0">
              <a:spcBef>
                <a:spcPts val="0"/>
              </a:spcBef>
              <a:spcAft>
                <a:spcPts val="0"/>
              </a:spcAft>
              <a:buNone/>
              <a:defRPr sz="1600">
                <a:solidFill>
                  <a:schemeClr val="bg2"/>
                </a:solidFill>
              </a:defRPr>
            </a:lvl1pPr>
            <a:lvl2pPr marL="457109" indent="0">
              <a:buNone/>
              <a:defRPr sz="1400"/>
            </a:lvl2pPr>
            <a:lvl3pPr marL="914217" indent="0">
              <a:buNone/>
              <a:defRPr sz="1200"/>
            </a:lvl3pPr>
            <a:lvl4pPr marL="1371326" indent="0">
              <a:buNone/>
              <a:defRPr sz="1000"/>
            </a:lvl4pPr>
            <a:lvl5pPr marL="1828434" indent="0">
              <a:buNone/>
              <a:defRPr sz="1000"/>
            </a:lvl5pPr>
            <a:lvl6pPr marL="2285543" indent="0">
              <a:buNone/>
              <a:defRPr sz="1000"/>
            </a:lvl6pPr>
            <a:lvl7pPr marL="2742651" indent="0">
              <a:buNone/>
              <a:defRPr sz="1000"/>
            </a:lvl7pPr>
            <a:lvl8pPr marL="3199760" indent="0">
              <a:buNone/>
              <a:defRPr sz="1000"/>
            </a:lvl8pPr>
            <a:lvl9pPr marL="3656868"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653628DD-4BEA-0D43-86F7-5AC3BE93C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pic>
        <p:nvPicPr>
          <p:cNvPr id="7" name="Picture 6">
            <a:extLst>
              <a:ext uri="{FF2B5EF4-FFF2-40B4-BE49-F238E27FC236}">
                <a16:creationId xmlns:a16="http://schemas.microsoft.com/office/drawing/2014/main" id="{902DF55B-0C82-0C4F-A4E7-7BE9E969493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242129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White 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367CF1-C3C7-2D4C-A2D2-5B88DF7DF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sp>
        <p:nvSpPr>
          <p:cNvPr id="2" name="Title 1"/>
          <p:cNvSpPr>
            <a:spLocks noGrp="1"/>
          </p:cNvSpPr>
          <p:nvPr>
            <p:ph type="ctrTitle"/>
          </p:nvPr>
        </p:nvSpPr>
        <p:spPr>
          <a:xfrm>
            <a:off x="794521" y="1854201"/>
            <a:ext cx="7375650" cy="1655762"/>
          </a:xfrm>
        </p:spPr>
        <p:txBody>
          <a:bodyPr anchor="b">
            <a:noAutofit/>
          </a:bodyPr>
          <a:lstStyle>
            <a:lvl1pPr algn="l">
              <a:spcBef>
                <a:spcPts val="0"/>
              </a:spcBef>
              <a:defRPr sz="3999">
                <a:solidFill>
                  <a:schemeClr val="tx2"/>
                </a:solidFill>
              </a:defRPr>
            </a:lvl1pPr>
          </a:lstStyle>
          <a:p>
            <a:r>
              <a:rPr lang="en-US"/>
              <a:t>Click to edit Master title style</a:t>
            </a:r>
          </a:p>
        </p:txBody>
      </p:sp>
      <p:sp>
        <p:nvSpPr>
          <p:cNvPr id="3" name="Subtitle 2"/>
          <p:cNvSpPr>
            <a:spLocks noGrp="1"/>
          </p:cNvSpPr>
          <p:nvPr>
            <p:ph type="subTitle" idx="1"/>
          </p:nvPr>
        </p:nvSpPr>
        <p:spPr>
          <a:xfrm>
            <a:off x="794521" y="3602038"/>
            <a:ext cx="7375650" cy="1655762"/>
          </a:xfrm>
        </p:spPr>
        <p:txBody>
          <a:bodyPr>
            <a:noAutofit/>
          </a:bodyPr>
          <a:lstStyle>
            <a:lvl1pPr marL="0" indent="0" algn="l">
              <a:spcBef>
                <a:spcPts val="0"/>
              </a:spcBef>
              <a:buNone/>
              <a:defRPr sz="2000">
                <a:solidFill>
                  <a:schemeClr val="bg2"/>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pic>
        <p:nvPicPr>
          <p:cNvPr id="11" name="Picture 10" descr="A picture containing graphical user interface&#10;&#10;Description automatically generated">
            <a:extLst>
              <a:ext uri="{FF2B5EF4-FFF2-40B4-BE49-F238E27FC236}">
                <a16:creationId xmlns:a16="http://schemas.microsoft.com/office/drawing/2014/main" id="{8101D0B9-07EA-7049-99D4-264D289D3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22" y="916283"/>
            <a:ext cx="2792832" cy="791917"/>
          </a:xfrm>
          <a:prstGeom prst="rect">
            <a:avLst/>
          </a:prstGeom>
        </p:spPr>
      </p:pic>
    </p:spTree>
    <p:extLst>
      <p:ext uri="{BB962C8B-B14F-4D97-AF65-F5344CB8AC3E}">
        <p14:creationId xmlns:p14="http://schemas.microsoft.com/office/powerpoint/2010/main" val="3618164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 light blue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912B50-56C0-E042-933C-5F60016A649B}"/>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with low confidence">
            <a:extLst>
              <a:ext uri="{FF2B5EF4-FFF2-40B4-BE49-F238E27FC236}">
                <a16:creationId xmlns:a16="http://schemas.microsoft.com/office/drawing/2014/main" id="{469AE5BB-E509-BD44-9B19-3673A2CE24C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1462148" y="6367413"/>
            <a:ext cx="491157" cy="268578"/>
          </a:xfrm>
          <a:prstGeom prst="rect">
            <a:avLst/>
          </a:prstGeom>
        </p:spPr>
      </p:pic>
    </p:spTree>
    <p:extLst>
      <p:ext uri="{BB962C8B-B14F-4D97-AF65-F5344CB8AC3E}">
        <p14:creationId xmlns:p14="http://schemas.microsoft.com/office/powerpoint/2010/main" val="44172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with glob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5214" y="-1"/>
            <a:ext cx="12186786" cy="6858001"/>
            <a:chOff x="10429" y="-1"/>
            <a:chExt cx="2437674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0429" y="5723738"/>
              <a:ext cx="798888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042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60026E35-AE92-3445-9E54-A0E496165B3D}"/>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40866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with ATC imag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47A49E-927A-1344-A669-95309DFE1783}"/>
              </a:ext>
            </a:extLst>
          </p:cNvPr>
          <p:cNvGrpSpPr/>
          <p:nvPr/>
        </p:nvGrpSpPr>
        <p:grpSpPr>
          <a:xfrm>
            <a:off x="5214" y="-1"/>
            <a:ext cx="12192203" cy="6858001"/>
            <a:chOff x="10429" y="-1"/>
            <a:chExt cx="24387581"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0429" y="-1"/>
              <a:ext cx="24366316" cy="13716001"/>
            </a:xfrm>
            <a:prstGeom prst="rect">
              <a:avLst/>
            </a:prstGeom>
          </p:spPr>
        </p:pic>
        <p:pic>
          <p:nvPicPr>
            <p:cNvPr id="5" name="Picture 4">
              <a:extLst>
                <a:ext uri="{FF2B5EF4-FFF2-40B4-BE49-F238E27FC236}">
                  <a16:creationId xmlns:a16="http://schemas.microsoft.com/office/drawing/2014/main" id="{53104CA5-8EFF-954C-B094-7039A5192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4813" y="5724144"/>
              <a:ext cx="7983197" cy="7991856"/>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925124"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976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vy closing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2A5EA9-E86D-8342-B5F4-5F5D21A69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10" name="Picture 9">
            <a:extLst>
              <a:ext uri="{FF2B5EF4-FFF2-40B4-BE49-F238E27FC236}">
                <a16:creationId xmlns:a16="http://schemas.microsoft.com/office/drawing/2014/main" id="{FE10B081-01C7-F14C-9DD4-55915E41B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74223" y="2707341"/>
            <a:ext cx="4851155" cy="1375561"/>
          </a:xfrm>
          <a:prstGeom prst="rect">
            <a:avLst/>
          </a:prstGeom>
        </p:spPr>
      </p:pic>
    </p:spTree>
    <p:extLst>
      <p:ext uri="{BB962C8B-B14F-4D97-AF65-F5344CB8AC3E}">
        <p14:creationId xmlns:p14="http://schemas.microsoft.com/office/powerpoint/2010/main" val="3238739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closing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778F5C-7751-044E-9875-95293E6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 y="0"/>
            <a:ext cx="12187945" cy="68580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EE64997-BA17-9648-8019-22C2774A6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23" y="2707341"/>
            <a:ext cx="4851155" cy="1375562"/>
          </a:xfrm>
          <a:prstGeom prst="rect">
            <a:avLst/>
          </a:prstGeom>
        </p:spPr>
      </p:pic>
    </p:spTree>
    <p:extLst>
      <p:ext uri="{BB962C8B-B14F-4D97-AF65-F5344CB8AC3E}">
        <p14:creationId xmlns:p14="http://schemas.microsoft.com/office/powerpoint/2010/main" val="21385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gradFill flip="none" rotWithShape="1">
            <a:gsLst>
              <a:gs pos="100000">
                <a:schemeClr val="tx1"/>
              </a:gs>
              <a:gs pos="0">
                <a:srgbClr val="30404F"/>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lIns="121909" tIns="60954" rIns="121909" bIns="60954" rtlCol="0" anchor="ctr"/>
          <a:lstStyle/>
          <a:p>
            <a:pPr algn="ctr"/>
            <a:endParaRPr lang="en-US">
              <a:latin typeface="Arial"/>
              <a:cs typeface="Arial"/>
            </a:endParaRPr>
          </a:p>
        </p:txBody>
      </p:sp>
      <p:sp>
        <p:nvSpPr>
          <p:cNvPr id="2" name="Title 1"/>
          <p:cNvSpPr>
            <a:spLocks noGrp="1"/>
          </p:cNvSpPr>
          <p:nvPr>
            <p:ph type="ctrTitle"/>
          </p:nvPr>
        </p:nvSpPr>
        <p:spPr>
          <a:xfrm>
            <a:off x="914400" y="2819405"/>
            <a:ext cx="10363200" cy="1104451"/>
          </a:xfrm>
        </p:spPr>
        <p:txBody>
          <a:bodyPr>
            <a:noAutofit/>
          </a:bodyPr>
          <a:lstStyle>
            <a:lvl1pPr algn="l">
              <a:defRPr sz="4400" b="0" i="0">
                <a:solidFill>
                  <a:schemeClr val="bg1"/>
                </a:solidFill>
                <a:latin typeface="Arial"/>
                <a:ea typeface="Verdana" pitchFamily="34" charset="0"/>
                <a:cs typeface="Arial"/>
              </a:defRPr>
            </a:lvl1pPr>
          </a:lstStyle>
          <a:p>
            <a:r>
              <a:rPr lang="en-US"/>
              <a:t>Click to edit Master title style</a:t>
            </a:r>
          </a:p>
        </p:txBody>
      </p:sp>
      <p:sp>
        <p:nvSpPr>
          <p:cNvPr id="3" name="Subtitle 2"/>
          <p:cNvSpPr>
            <a:spLocks noGrp="1"/>
          </p:cNvSpPr>
          <p:nvPr>
            <p:ph type="subTitle" idx="1"/>
          </p:nvPr>
        </p:nvSpPr>
        <p:spPr>
          <a:xfrm>
            <a:off x="914415" y="3657937"/>
            <a:ext cx="8597900" cy="817601"/>
          </a:xfrm>
          <a:prstGeom prst="rect">
            <a:avLst/>
          </a:prstGeom>
        </p:spPr>
        <p:txBody>
          <a:bodyPr lIns="121917" tIns="60958" rIns="121917" bIns="60958">
            <a:normAutofit/>
          </a:bodyPr>
          <a:lstStyle>
            <a:lvl1pPr marL="76193" indent="0" algn="l">
              <a:buNone/>
              <a:defRPr sz="2700">
                <a:solidFill>
                  <a:schemeClr val="bg1"/>
                </a:solidFill>
                <a:latin typeface="Arial"/>
                <a:cs typeface="Arial"/>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edit Master subtitle style</a:t>
            </a:r>
          </a:p>
        </p:txBody>
      </p:sp>
      <p:sp>
        <p:nvSpPr>
          <p:cNvPr id="25" name="Rectangle 24"/>
          <p:cNvSpPr/>
          <p:nvPr/>
        </p:nvSpPr>
        <p:spPr>
          <a:xfrm>
            <a:off x="0" y="6553200"/>
            <a:ext cx="121920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rtlCol="0" anchor="ctr"/>
          <a:lstStyle/>
          <a:p>
            <a:pPr algn="ctr"/>
            <a:endParaRPr lang="en-US">
              <a:latin typeface="Arial" panose="020B0604020202020204" pitchFamily="34" charset="0"/>
              <a:cs typeface="Arial" panose="020B0604020202020204" pitchFamily="34" charset="0"/>
            </a:endParaRPr>
          </a:p>
        </p:txBody>
      </p:sp>
      <p:sp>
        <p:nvSpPr>
          <p:cNvPr id="26" name="TextBox 25"/>
          <p:cNvSpPr txBox="1"/>
          <p:nvPr/>
        </p:nvSpPr>
        <p:spPr>
          <a:xfrm>
            <a:off x="203200" y="6563260"/>
            <a:ext cx="6908800" cy="284681"/>
          </a:xfrm>
          <a:prstGeom prst="rect">
            <a:avLst/>
          </a:prstGeom>
          <a:noFill/>
        </p:spPr>
        <p:txBody>
          <a:bodyPr wrap="square" lIns="121909" tIns="60954" rIns="121909" bIns="60954" rtlCol="0" anchor="ctr">
            <a:spAutoFit/>
          </a:bodyPr>
          <a:lstStyle/>
          <a:p>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Copyright © 2021</a:t>
            </a:r>
            <a:r>
              <a:rPr lang="en-US" sz="1050" b="0" i="0" kern="1200" baseline="0">
                <a:solidFill>
                  <a:schemeClr val="bg1"/>
                </a:solidFill>
                <a:effectLst/>
                <a:latin typeface="Arial" panose="020B0604020202020204" pitchFamily="34" charset="0"/>
                <a:ea typeface="Verdana" pitchFamily="34" charset="0"/>
                <a:cs typeface="Arial" panose="020B0604020202020204" pitchFamily="34" charset="0"/>
              </a:rPr>
              <a:t> </a:t>
            </a:r>
            <a:r>
              <a:rPr lang="en-US" sz="1050" b="0" i="0" kern="1200">
                <a:solidFill>
                  <a:schemeClr val="bg1"/>
                </a:solidFill>
                <a:effectLst/>
                <a:latin typeface="Arial" panose="020B0604020202020204" pitchFamily="34" charset="0"/>
                <a:ea typeface="Verdana" pitchFamily="34" charset="0"/>
                <a:cs typeface="Arial" panose="020B0604020202020204" pitchFamily="34" charset="0"/>
              </a:rPr>
              <a:t>World Wide Technology, Inc. All rights reserved.</a:t>
            </a:r>
          </a:p>
        </p:txBody>
      </p:sp>
      <p:pic>
        <p:nvPicPr>
          <p:cNvPr id="5" name="Picture 4">
            <a:extLst>
              <a:ext uri="{FF2B5EF4-FFF2-40B4-BE49-F238E27FC236}">
                <a16:creationId xmlns:a16="http://schemas.microsoft.com/office/drawing/2014/main" id="{E97ECB33-87CA-8F45-9539-C9FA23FE6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646" y="1580275"/>
            <a:ext cx="5591907" cy="613387"/>
          </a:xfrm>
          <a:prstGeom prst="rect">
            <a:avLst/>
          </a:prstGeom>
        </p:spPr>
      </p:pic>
    </p:spTree>
    <p:extLst>
      <p:ext uri="{BB962C8B-B14F-4D97-AF65-F5344CB8AC3E}">
        <p14:creationId xmlns:p14="http://schemas.microsoft.com/office/powerpoint/2010/main" val="31585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2-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0683" cy="613258"/>
          </a:xfrm>
          <a:prstGeom prst="rect">
            <a:avLst/>
          </a:prstGeom>
        </p:spPr>
        <p:txBody>
          <a:bodyPr>
            <a:noAutofit/>
          </a:bodyPr>
          <a:lstStyle>
            <a:lvl1pPr algn="l">
              <a:defRPr sz="2800" b="1" i="0" cap="none" baseline="0">
                <a:solidFill>
                  <a:schemeClr val="tx2"/>
                </a:solidFill>
                <a:latin typeface="Arial" panose="020B0604020202020204" pitchFamily="34" charset="0"/>
                <a:cs typeface="Arial" pitchFamily="34" charset="0"/>
              </a:defRPr>
            </a:lvl1pPr>
          </a:lstStyle>
          <a:p>
            <a:r>
              <a:rPr lang="en-US"/>
              <a:t>Click here to add title</a:t>
            </a:r>
          </a:p>
        </p:txBody>
      </p:sp>
      <p:sp>
        <p:nvSpPr>
          <p:cNvPr id="7" name="Content Placeholder 6">
            <a:extLst>
              <a:ext uri="{FF2B5EF4-FFF2-40B4-BE49-F238E27FC236}">
                <a16:creationId xmlns:a16="http://schemas.microsoft.com/office/drawing/2014/main" id="{9E448B19-0CB4-3043-9B1D-AE5E1E187FC5}"/>
              </a:ext>
            </a:extLst>
          </p:cNvPr>
          <p:cNvSpPr>
            <a:spLocks noGrp="1"/>
          </p:cNvSpPr>
          <p:nvPr>
            <p:ph sz="quarter" idx="11" hasCustomPrompt="1"/>
          </p:nvPr>
        </p:nvSpPr>
        <p:spPr>
          <a:xfrm>
            <a:off x="208541" y="6525491"/>
            <a:ext cx="11650950" cy="235527"/>
          </a:xfrm>
          <a:prstGeom prst="rect">
            <a:avLst/>
          </a:prstGeom>
        </p:spPr>
        <p:txBody>
          <a:bodyPr anchor="b"/>
          <a:lstStyle>
            <a:lvl1pPr marL="0" indent="0">
              <a:buNone/>
              <a:defRPr sz="1100">
                <a:solidFill>
                  <a:schemeClr val="tx1"/>
                </a:solidFill>
                <a:latin typeface="Arial" panose="020B0604020202020204" pitchFamily="34" charset="0"/>
                <a:cs typeface="Arial" panose="020B0604020202020204" pitchFamily="34" charset="0"/>
              </a:defRPr>
            </a:lvl1pPr>
          </a:lstStyle>
          <a:p>
            <a:pPr lvl="0"/>
            <a:r>
              <a:rPr lang="en-US"/>
              <a:t>Insert source and / or footnotes here</a:t>
            </a:r>
          </a:p>
        </p:txBody>
      </p:sp>
    </p:spTree>
    <p:extLst>
      <p:ext uri="{BB962C8B-B14F-4D97-AF65-F5344CB8AC3E}">
        <p14:creationId xmlns:p14="http://schemas.microsoft.com/office/powerpoint/2010/main" val="2353865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culture imag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3A7B6F4-6436-F242-8F6A-DD1937B4E77D}"/>
              </a:ext>
            </a:extLst>
          </p:cNvPr>
          <p:cNvGrpSpPr/>
          <p:nvPr/>
        </p:nvGrpSpPr>
        <p:grpSpPr>
          <a:xfrm>
            <a:off x="4369" y="-1"/>
            <a:ext cx="12187631" cy="6858001"/>
            <a:chOff x="8739" y="-1"/>
            <a:chExt cx="24378435" cy="13716001"/>
          </a:xfrm>
        </p:grpSpPr>
        <p:pic>
          <p:nvPicPr>
            <p:cNvPr id="9" name="Picture 8">
              <a:extLst>
                <a:ext uri="{FF2B5EF4-FFF2-40B4-BE49-F238E27FC236}">
                  <a16:creationId xmlns:a16="http://schemas.microsoft.com/office/drawing/2014/main" id="{E7CE0A0F-E976-8C4F-A3B5-4CA2332386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67743" y="-1"/>
              <a:ext cx="21019431" cy="13716001"/>
            </a:xfrm>
            <a:prstGeom prst="rect">
              <a:avLst/>
            </a:prstGeom>
          </p:spPr>
        </p:pic>
        <p:pic>
          <p:nvPicPr>
            <p:cNvPr id="10" name="Picture 9">
              <a:extLst>
                <a:ext uri="{FF2B5EF4-FFF2-40B4-BE49-F238E27FC236}">
                  <a16:creationId xmlns:a16="http://schemas.microsoft.com/office/drawing/2014/main" id="{3F58673A-3513-5743-958C-9C412BB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39" y="5723738"/>
              <a:ext cx="7992261" cy="7992261"/>
            </a:xfrm>
            <a:prstGeom prst="rect">
              <a:avLst/>
            </a:prstGeom>
          </p:spPr>
        </p:pic>
        <p:pic>
          <p:nvPicPr>
            <p:cNvPr id="11" name="Picture 10">
              <a:extLst>
                <a:ext uri="{FF2B5EF4-FFF2-40B4-BE49-F238E27FC236}">
                  <a16:creationId xmlns:a16="http://schemas.microsoft.com/office/drawing/2014/main" id="{99F57033-62A5-2F4A-A1A0-4D5EDB3A5EC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8739" y="2982686"/>
              <a:ext cx="8472886" cy="10733314"/>
            </a:xfrm>
            <a:prstGeom prst="rect">
              <a:avLst/>
            </a:prstGeom>
          </p:spPr>
        </p:pic>
      </p:grpSp>
      <p:sp>
        <p:nvSpPr>
          <p:cNvPr id="2" name="Title 1"/>
          <p:cNvSpPr>
            <a:spLocks noGrp="1"/>
          </p:cNvSpPr>
          <p:nvPr>
            <p:ph type="title"/>
          </p:nvPr>
        </p:nvSpPr>
        <p:spPr>
          <a:xfrm>
            <a:off x="838200" y="365126"/>
            <a:ext cx="5774390" cy="811922"/>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838200" y="1410511"/>
            <a:ext cx="5774390" cy="4766453"/>
          </a:xfrm>
        </p:spPr>
        <p:txBody>
          <a:bodyPr/>
          <a:lstStyle>
            <a:lvl1pPr>
              <a:buNone/>
              <a:defRPr>
                <a:solidFill>
                  <a:schemeClr val="bg2"/>
                </a:solidFill>
              </a:defRPr>
            </a:lvl1pPr>
            <a:lvl2pPr>
              <a:buNone/>
              <a:defRPr>
                <a:solidFill>
                  <a:schemeClr val="bg2">
                    <a:lumMod val="60000"/>
                    <a:lumOff val="40000"/>
                  </a:schemeClr>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12F8B860-788E-C94C-8B7F-A0F8612C5C77}"/>
              </a:ext>
            </a:extLst>
          </p:cNvPr>
          <p:cNvPicPr>
            <a:picLocks noChangeAspect="1"/>
          </p:cNvPicPr>
          <p:nvPr/>
        </p:nvPicPr>
        <p:blipFill rotWithShape="1">
          <a:blip r:embed="rId5">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70663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p:txBody>
          <a:bodyPr/>
          <a:lstStyle>
            <a:lvl1pPr>
              <a:defRPr>
                <a:latin typeface="+mn-lt"/>
              </a:defRPr>
            </a:lvl1pPr>
          </a:lstStyle>
          <a:p>
            <a:fld id="{30C47768-7B87-4333-AB29-62AF06BDECD9}" type="slidenum">
              <a:rPr lang="en-US" smtClean="0"/>
              <a:t>‹#›</a:t>
            </a:fld>
            <a:endParaRPr lang="en-US"/>
          </a:p>
        </p:txBody>
      </p:sp>
      <p:sp>
        <p:nvSpPr>
          <p:cNvPr id="7" name="Text Placeholder 6"/>
          <p:cNvSpPr>
            <a:spLocks noGrp="1"/>
          </p:cNvSpPr>
          <p:nvPr>
            <p:ph type="body" sz="quarter" idx="13"/>
          </p:nvPr>
        </p:nvSpPr>
        <p:spPr>
          <a:xfrm>
            <a:off x="489025" y="1139826"/>
            <a:ext cx="11214026" cy="4811713"/>
          </a:xfrm>
        </p:spPr>
        <p:txBody>
          <a:bodyPr/>
          <a:lstStyle>
            <a:lvl1pPr>
              <a:defRPr sz="1800">
                <a:latin typeface="ATT Aleck Sans" panose="020B0503020203020204" pitchFamily="34" charset="0"/>
                <a:cs typeface="ATT Aleck Sans" panose="020B0503020203020204" pitchFamily="34" charset="0"/>
              </a:defRPr>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491067" y="522779"/>
            <a:ext cx="11211984" cy="342206"/>
          </a:xfrm>
        </p:spPr>
        <p:txBody>
          <a:bodyPr/>
          <a:lstStyle>
            <a:lvl1pPr>
              <a:defRPr sz="2000">
                <a:solidFill>
                  <a:schemeClr val="tx2"/>
                </a:solidFill>
              </a:defRPr>
            </a:lvl1pPr>
          </a:lstStyle>
          <a:p>
            <a:r>
              <a:rPr lang="en-US"/>
              <a:t>Click to edit Master title style</a:t>
            </a:r>
          </a:p>
        </p:txBody>
      </p:sp>
      <p:cxnSp>
        <p:nvCxnSpPr>
          <p:cNvPr id="5" name="Straight Connector 4"/>
          <p:cNvCxnSpPr/>
          <p:nvPr/>
        </p:nvCxnSpPr>
        <p:spPr>
          <a:xfrm>
            <a:off x="483038" y="901713"/>
            <a:ext cx="11250050"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19700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2pPr>
              <a:defRPr b="0" i="0"/>
            </a:lvl2pPr>
            <a:lvl3pPr marL="514338" indent="-230182">
              <a:buFont typeface="Graphik" panose="020B0503030202060203" pitchFamily="34" charset="0"/>
              <a:buChar char="–"/>
              <a:defRPr b="0" i="0"/>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lvl1pPr>
              <a:defRPr b="0" i="0"/>
            </a:lvl1pPr>
          </a:lstStyle>
          <a:p>
            <a:endParaRPr lang="en-US"/>
          </a:p>
        </p:txBody>
      </p:sp>
      <p:sp>
        <p:nvSpPr>
          <p:cNvPr id="4" name="Slide Number Placeholder 3"/>
          <p:cNvSpPr>
            <a:spLocks noGrp="1"/>
          </p:cNvSpPr>
          <p:nvPr>
            <p:ph type="sldNum" sz="quarter" idx="21"/>
          </p:nvPr>
        </p:nvSpPr>
        <p:spPr/>
        <p:txBody>
          <a:bodyPr/>
          <a:lstStyle>
            <a:lvl1pPr>
              <a:defRPr b="0" i="0"/>
            </a:lvl1pPr>
          </a:lstStyle>
          <a:p>
            <a:fld id="{30C47768-7B87-4333-AB29-62AF06BDECD9}" type="slidenum">
              <a:rPr lang="en-US" smtClean="0"/>
              <a:t>‹#›</a:t>
            </a:fld>
            <a:endParaRPr lang="en-US"/>
          </a:p>
        </p:txBody>
      </p:sp>
    </p:spTree>
    <p:extLst>
      <p:ext uri="{BB962C8B-B14F-4D97-AF65-F5344CB8AC3E}">
        <p14:creationId xmlns:p14="http://schemas.microsoft.com/office/powerpoint/2010/main" val="954997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break with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306309"/>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pic>
        <p:nvPicPr>
          <p:cNvPr id="8" name="Picture 7" descr="Graphical user interface, text&#10;&#10;Description automatically generated">
            <a:extLst>
              <a:ext uri="{FF2B5EF4-FFF2-40B4-BE49-F238E27FC236}">
                <a16:creationId xmlns:a16="http://schemas.microsoft.com/office/drawing/2014/main" id="{99017C11-1086-6B49-95E7-3ED01C56F8CB}"/>
              </a:ext>
            </a:extLst>
          </p:cNvPr>
          <p:cNvPicPr>
            <a:picLocks noChangeAspect="1"/>
          </p:cNvPicPr>
          <p:nvPr/>
        </p:nvPicPr>
        <p:blipFill rotWithShape="1">
          <a:blip r:embed="rId3">
            <a:extLst>
              <a:ext uri="{28A0092B-C50C-407E-A947-70E740481C1C}">
                <a14:useLocalDpi xmlns:a14="http://schemas.microsoft.com/office/drawing/2010/main" val="0"/>
              </a:ext>
            </a:extLst>
          </a:blip>
          <a:srcRect l="8085" t="20608" r="8339" b="34816"/>
          <a:stretch/>
        </p:blipFill>
        <p:spPr>
          <a:xfrm>
            <a:off x="4949208" y="5156189"/>
            <a:ext cx="2293584" cy="502769"/>
          </a:xfrm>
          <a:prstGeom prst="rect">
            <a:avLst/>
          </a:prstGeom>
        </p:spPr>
      </p:pic>
    </p:spTree>
    <p:extLst>
      <p:ext uri="{BB962C8B-B14F-4D97-AF65-F5344CB8AC3E}">
        <p14:creationId xmlns:p14="http://schemas.microsoft.com/office/powerpoint/2010/main" val="37947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break without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98C4F2-B7A3-964A-B48C-FCAC7BAAB1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9" y="1567"/>
            <a:ext cx="12184841" cy="6854866"/>
          </a:xfrm>
          <a:prstGeom prst="rect">
            <a:avLst/>
          </a:prstGeom>
        </p:spPr>
      </p:pic>
      <p:sp>
        <p:nvSpPr>
          <p:cNvPr id="2" name="Title 1"/>
          <p:cNvSpPr>
            <a:spLocks noGrp="1"/>
          </p:cNvSpPr>
          <p:nvPr>
            <p:ph type="title"/>
          </p:nvPr>
        </p:nvSpPr>
        <p:spPr>
          <a:xfrm>
            <a:off x="831850" y="1598073"/>
            <a:ext cx="10515600" cy="1500187"/>
          </a:xfrm>
        </p:spPr>
        <p:txBody>
          <a:bodyPr anchor="b">
            <a:noAutofit/>
          </a:bodyPr>
          <a:lstStyle>
            <a:lvl1pPr algn="ctr">
              <a:spcBef>
                <a:spcPts val="0"/>
              </a:spcBef>
              <a:defRPr sz="4799">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319126"/>
            <a:ext cx="10515600" cy="1741972"/>
          </a:xfrm>
        </p:spPr>
        <p:txBody>
          <a:bodyPr>
            <a:noAutofit/>
          </a:bodyPr>
          <a:lstStyle>
            <a:lvl1pPr marL="0" indent="0" algn="ctr">
              <a:spcBef>
                <a:spcPts val="0"/>
              </a:spcBef>
              <a:buNone/>
              <a:defRPr sz="2000">
                <a:solidFill>
                  <a:schemeClr val="bg2"/>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6951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ontent with white background an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CE5E871A-287F-4448-96C3-7B18B6F646E8}"/>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5905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with white background and trim">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5887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on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86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 with gray background and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331397FE-DEA1-6D44-9EA0-08CAF10EDF33}"/>
              </a:ext>
            </a:extLst>
          </p:cNvPr>
          <p:cNvPicPr>
            <a:picLocks noChangeAspect="1"/>
          </p:cNvPicPr>
          <p:nvPr/>
        </p:nvPicPr>
        <p:blipFill rotWithShape="1">
          <a:blip r:embed="rId3">
            <a:extLst>
              <a:ext uri="{28A0092B-C50C-407E-A947-70E740481C1C}">
                <a14:useLocalDpi xmlns:a14="http://schemas.microsoft.com/office/drawing/2010/main" val="0"/>
              </a:ext>
            </a:extLst>
          </a:blip>
          <a:srcRect r="61995"/>
          <a:stretch/>
        </p:blipFill>
        <p:spPr>
          <a:xfrm>
            <a:off x="11462148" y="6367413"/>
            <a:ext cx="491157" cy="268578"/>
          </a:xfrm>
          <a:prstGeom prst="rect">
            <a:avLst/>
          </a:prstGeom>
        </p:spPr>
      </p:pic>
    </p:spTree>
    <p:extLst>
      <p:ext uri="{BB962C8B-B14F-4D97-AF65-F5344CB8AC3E}">
        <p14:creationId xmlns:p14="http://schemas.microsoft.com/office/powerpoint/2010/main" val="186415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with gray background and tri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98F7E-3FA1-1346-A67F-6D0B91EF3D6D}"/>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F6B654F-7607-164C-B90F-ECC0DCBCA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4134"/>
            <a:ext cx="12192000" cy="93867"/>
          </a:xfrm>
          <a:prstGeom prst="rect">
            <a:avLst/>
          </a:prstGeom>
        </p:spPr>
      </p:pic>
      <p:sp>
        <p:nvSpPr>
          <p:cNvPr id="2" name="Title 1"/>
          <p:cNvSpPr>
            <a:spLocks noGrp="1"/>
          </p:cNvSpPr>
          <p:nvPr>
            <p:ph type="title"/>
          </p:nvPr>
        </p:nvSpPr>
        <p:spPr/>
        <p:txBody>
          <a:bodyPr/>
          <a:lstStyle>
            <a:lvl1pPr>
              <a:spcBef>
                <a:spcPts val="0"/>
              </a:spcBef>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0"/>
              </a:spcBef>
              <a:spcAft>
                <a:spcPts val="600"/>
              </a:spcAft>
              <a:defRPr>
                <a:solidFill>
                  <a:schemeClr val="tx2"/>
                </a:solidFill>
              </a:defRPr>
            </a:lvl1pPr>
            <a:lvl2pPr>
              <a:spcBef>
                <a:spcPts val="0"/>
              </a:spcBef>
              <a:spcAft>
                <a:spcPts val="600"/>
              </a:spcAft>
              <a:defRPr>
                <a:solidFill>
                  <a:schemeClr val="tx2"/>
                </a:solidFill>
              </a:defRPr>
            </a:lvl2pPr>
            <a:lvl3pPr>
              <a:spcBef>
                <a:spcPts val="0"/>
              </a:spcBef>
              <a:spcAft>
                <a:spcPts val="600"/>
              </a:spcAft>
              <a:defRPr>
                <a:solidFill>
                  <a:schemeClr val="tx2"/>
                </a:solidFill>
              </a:defRPr>
            </a:lvl3pPr>
            <a:lvl4pPr>
              <a:spcBef>
                <a:spcPts val="0"/>
              </a:spcBef>
              <a:spcAft>
                <a:spcPts val="600"/>
              </a:spcAft>
              <a:defRPr>
                <a:solidFill>
                  <a:schemeClr val="tx2"/>
                </a:solidFill>
              </a:defRPr>
            </a:lvl4pPr>
            <a:lvl5pPr>
              <a:spcBef>
                <a:spcPts val="0"/>
              </a:spcBef>
              <a:spcAft>
                <a:spcPts val="600"/>
              </a:spcAft>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3577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D7B91C-A6EE-B2F4-3DDB-A84D1A1C839A}"/>
              </a:ext>
            </a:extLst>
          </p:cNvPr>
          <p:cNvGraphicFramePr>
            <a:graphicFrameLocks noChangeAspect="1"/>
          </p:cNvGraphicFramePr>
          <p:nvPr userDrawn="1">
            <p:custDataLst>
              <p:tags r:id="rId31"/>
            </p:custDataLst>
            <p:extLst>
              <p:ext uri="{D42A27DB-BD31-4B8C-83A1-F6EECF244321}">
                <p14:modId xmlns:p14="http://schemas.microsoft.com/office/powerpoint/2010/main" val="10446927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33" imgH="336" progId="TCLayout.ActiveDocument.1">
                  <p:embed/>
                </p:oleObj>
              </mc:Choice>
              <mc:Fallback>
                <p:oleObj name="think-cell Slide" r:id="rId32" imgW="333" imgH="336" progId="TCLayout.ActiveDocument.1">
                  <p:embed/>
                  <p:pic>
                    <p:nvPicPr>
                      <p:cNvPr id="8" name="Object 7" hidden="1">
                        <a:extLst>
                          <a:ext uri="{FF2B5EF4-FFF2-40B4-BE49-F238E27FC236}">
                            <a16:creationId xmlns:a16="http://schemas.microsoft.com/office/drawing/2014/main" id="{49D7B91C-A6EE-B2F4-3DDB-A84D1A1C839A}"/>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81192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38200" y="1410511"/>
            <a:ext cx="10515600" cy="476645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C386F-201B-4116-877F-6C3DF1F1CF7D}" type="datetimeFigureOut">
              <a:rPr lang="en-US" smtClean="0"/>
              <a:t>9/5/2024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47768-7B87-4333-AB29-62AF06BDECD9}" type="slidenum">
              <a:rPr lang="en-US" smtClean="0"/>
              <a:t>‹#›</a:t>
            </a:fld>
            <a:endParaRPr lang="en-US"/>
          </a:p>
        </p:txBody>
      </p:sp>
    </p:spTree>
    <p:extLst>
      <p:ext uri="{BB962C8B-B14F-4D97-AF65-F5344CB8AC3E}">
        <p14:creationId xmlns:p14="http://schemas.microsoft.com/office/powerpoint/2010/main" val="3572656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9" r:id="rId25"/>
    <p:sldLayoutId id="2147483691" r:id="rId26"/>
    <p:sldLayoutId id="2147483692" r:id="rId27"/>
    <p:sldLayoutId id="2147483693" r:id="rId28"/>
    <p:sldLayoutId id="2147483694" r:id="rId29"/>
  </p:sldLayoutIdLst>
  <p:txStyles>
    <p:titleStyle>
      <a:lvl1pPr algn="l" defTabSz="914217" rtl="0" eaLnBrk="1" latinLnBrk="0" hangingPunct="1">
        <a:lnSpc>
          <a:spcPct val="100000"/>
        </a:lnSpc>
        <a:spcBef>
          <a:spcPct val="0"/>
        </a:spcBef>
        <a:buNone/>
        <a:defRPr sz="3299" kern="1200">
          <a:solidFill>
            <a:srgbClr val="333333"/>
          </a:solidFill>
          <a:latin typeface="Arial" panose="020B0604020202020204" pitchFamily="34" charset="0"/>
          <a:ea typeface="+mj-ea"/>
          <a:cs typeface="Arial" panose="020B0604020202020204" pitchFamily="34" charset="0"/>
        </a:defRPr>
      </a:lvl1pPr>
    </p:titleStyle>
    <p:body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rgbClr val="333333"/>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rgbClr val="333333"/>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oleObject" Target="../embeddings/oleObject2.bin"/><Relationship Id="rId7" Type="http://schemas.openxmlformats.org/officeDocument/2006/relationships/diagramQuickStyle" Target="../diagrams/quickStyle7.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emf"/><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0B0F2-4309-45A3-A99E-4F152CEFF5E6}"/>
              </a:ext>
            </a:extLst>
          </p:cNvPr>
          <p:cNvSpPr>
            <a:spLocks noGrp="1"/>
          </p:cNvSpPr>
          <p:nvPr>
            <p:ph type="ctrTitle"/>
          </p:nvPr>
        </p:nvSpPr>
        <p:spPr>
          <a:xfrm>
            <a:off x="794521" y="2508718"/>
            <a:ext cx="10738718" cy="1655763"/>
          </a:xfrm>
        </p:spPr>
        <p:txBody>
          <a:bodyPr/>
          <a:lstStyle/>
          <a:p>
            <a:pPr algn="ctr"/>
            <a:r>
              <a:rPr lang="en-US" b="1" dirty="0"/>
              <a:t>AI Driven</a:t>
            </a:r>
            <a:br>
              <a:rPr lang="en-US" b="1" dirty="0"/>
            </a:br>
            <a:r>
              <a:rPr lang="en-US" b="1" dirty="0"/>
              <a:t>Smart Appliances Sustainability Analyzer</a:t>
            </a:r>
            <a:endParaRPr lang="en-US" sz="2800" dirty="0"/>
          </a:p>
        </p:txBody>
      </p:sp>
      <p:sp>
        <p:nvSpPr>
          <p:cNvPr id="6" name="Subtitle 5">
            <a:extLst>
              <a:ext uri="{FF2B5EF4-FFF2-40B4-BE49-F238E27FC236}">
                <a16:creationId xmlns:a16="http://schemas.microsoft.com/office/drawing/2014/main" id="{BE993E83-2AA5-459F-B4CB-E9A02A8098F7}"/>
              </a:ext>
            </a:extLst>
          </p:cNvPr>
          <p:cNvSpPr>
            <a:spLocks noGrp="1"/>
          </p:cNvSpPr>
          <p:nvPr>
            <p:ph type="subTitle" idx="1"/>
          </p:nvPr>
        </p:nvSpPr>
        <p:spPr>
          <a:xfrm>
            <a:off x="1128818" y="4189581"/>
            <a:ext cx="7375650" cy="1655762"/>
          </a:xfrm>
        </p:spPr>
        <p:txBody>
          <a:bodyPr/>
          <a:lstStyle/>
          <a:p>
            <a:r>
              <a:rPr lang="en-US" dirty="0"/>
              <a:t>By: Revathi Dhotre, </a:t>
            </a:r>
            <a:r>
              <a:rPr lang="en-US" dirty="0" err="1"/>
              <a:t>Srujana</a:t>
            </a:r>
            <a:r>
              <a:rPr lang="en-US" dirty="0"/>
              <a:t> , </a:t>
            </a:r>
            <a:r>
              <a:rPr lang="en-US" dirty="0" err="1"/>
              <a:t>Jyothika</a:t>
            </a:r>
            <a:endParaRPr lang="en-US" dirty="0"/>
          </a:p>
        </p:txBody>
      </p:sp>
    </p:spTree>
    <p:custDataLst>
      <p:tags r:id="rId1"/>
    </p:custDataLst>
    <p:extLst>
      <p:ext uri="{BB962C8B-B14F-4D97-AF65-F5344CB8AC3E}">
        <p14:creationId xmlns:p14="http://schemas.microsoft.com/office/powerpoint/2010/main" val="3778839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dirty="0"/>
              <a:t>Deployment Plan and Integration</a:t>
            </a:r>
          </a:p>
        </p:txBody>
      </p:sp>
      <p:graphicFrame>
        <p:nvGraphicFramePr>
          <p:cNvPr id="3" name="Diagram 2">
            <a:extLst>
              <a:ext uri="{FF2B5EF4-FFF2-40B4-BE49-F238E27FC236}">
                <a16:creationId xmlns:a16="http://schemas.microsoft.com/office/drawing/2014/main" id="{BB7A6613-B27A-C237-F077-AC3EA786D5E5}"/>
              </a:ext>
            </a:extLst>
          </p:cNvPr>
          <p:cNvGraphicFramePr/>
          <p:nvPr>
            <p:extLst>
              <p:ext uri="{D42A27DB-BD31-4B8C-83A1-F6EECF244321}">
                <p14:modId xmlns:p14="http://schemas.microsoft.com/office/powerpoint/2010/main" val="3453607186"/>
              </p:ext>
            </p:extLst>
          </p:nvPr>
        </p:nvGraphicFramePr>
        <p:xfrm>
          <a:off x="422684" y="-70656"/>
          <a:ext cx="7816342" cy="4975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Left 4">
            <a:extLst>
              <a:ext uri="{FF2B5EF4-FFF2-40B4-BE49-F238E27FC236}">
                <a16:creationId xmlns:a16="http://schemas.microsoft.com/office/drawing/2014/main" id="{8D68AEF5-EACC-4017-D6D2-BE8436881A99}"/>
              </a:ext>
            </a:extLst>
          </p:cNvPr>
          <p:cNvSpPr/>
          <p:nvPr/>
        </p:nvSpPr>
        <p:spPr>
          <a:xfrm>
            <a:off x="9031287" y="1801459"/>
            <a:ext cx="2295525" cy="1485900"/>
          </a:xfrm>
          <a:prstGeom prst="lef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b="1" dirty="0"/>
              <a:t>Ease of use </a:t>
            </a:r>
          </a:p>
        </p:txBody>
      </p:sp>
      <p:sp>
        <p:nvSpPr>
          <p:cNvPr id="8" name="Arrow: Right 7">
            <a:extLst>
              <a:ext uri="{FF2B5EF4-FFF2-40B4-BE49-F238E27FC236}">
                <a16:creationId xmlns:a16="http://schemas.microsoft.com/office/drawing/2014/main" id="{3AA14FDD-5F78-E54D-5421-1E585192873C}"/>
              </a:ext>
            </a:extLst>
          </p:cNvPr>
          <p:cNvSpPr/>
          <p:nvPr/>
        </p:nvSpPr>
        <p:spPr>
          <a:xfrm>
            <a:off x="566738" y="4686300"/>
            <a:ext cx="2419350" cy="144303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sz="2400" b="1" dirty="0"/>
              <a:t>Deployment </a:t>
            </a:r>
          </a:p>
        </p:txBody>
      </p:sp>
      <p:graphicFrame>
        <p:nvGraphicFramePr>
          <p:cNvPr id="9" name="Diagram 8">
            <a:extLst>
              <a:ext uri="{FF2B5EF4-FFF2-40B4-BE49-F238E27FC236}">
                <a16:creationId xmlns:a16="http://schemas.microsoft.com/office/drawing/2014/main" id="{52EBBC88-6EC6-79E2-25D7-19EDA5DD22B2}"/>
              </a:ext>
            </a:extLst>
          </p:cNvPr>
          <p:cNvGraphicFramePr/>
          <p:nvPr>
            <p:extLst>
              <p:ext uri="{D42A27DB-BD31-4B8C-83A1-F6EECF244321}">
                <p14:modId xmlns:p14="http://schemas.microsoft.com/office/powerpoint/2010/main" val="1041281914"/>
              </p:ext>
            </p:extLst>
          </p:nvPr>
        </p:nvGraphicFramePr>
        <p:xfrm>
          <a:off x="3579812" y="2766064"/>
          <a:ext cx="7059612" cy="49753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2897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p:txBody>
          <a:bodyPr/>
          <a:lstStyle/>
          <a:p>
            <a:r>
              <a:rPr lang="en-US" b="1"/>
              <a:t>Recommendations and Next Steps </a:t>
            </a:r>
          </a:p>
        </p:txBody>
      </p:sp>
      <p:graphicFrame>
        <p:nvGraphicFramePr>
          <p:cNvPr id="3" name="Diagram 2">
            <a:extLst>
              <a:ext uri="{FF2B5EF4-FFF2-40B4-BE49-F238E27FC236}">
                <a16:creationId xmlns:a16="http://schemas.microsoft.com/office/drawing/2014/main" id="{E784E1D6-A1CB-6ECF-0B65-A95BC88B441A}"/>
              </a:ext>
            </a:extLst>
          </p:cNvPr>
          <p:cNvGraphicFramePr/>
          <p:nvPr>
            <p:extLst>
              <p:ext uri="{D42A27DB-BD31-4B8C-83A1-F6EECF244321}">
                <p14:modId xmlns:p14="http://schemas.microsoft.com/office/powerpoint/2010/main" val="2902156176"/>
              </p:ext>
            </p:extLst>
          </p:nvPr>
        </p:nvGraphicFramePr>
        <p:xfrm>
          <a:off x="147797" y="1375011"/>
          <a:ext cx="11491495" cy="4988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50022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2D14253-A419-B445-D084-2B14E007BF24}"/>
              </a:ext>
            </a:extLst>
          </p:cNvPr>
          <p:cNvGraphicFramePr>
            <a:graphicFrameLocks noChangeAspect="1"/>
          </p:cNvGraphicFramePr>
          <p:nvPr>
            <p:custDataLst>
              <p:tags r:id="rId1"/>
            </p:custDataLst>
            <p:extLst>
              <p:ext uri="{D42A27DB-BD31-4B8C-83A1-F6EECF244321}">
                <p14:modId xmlns:p14="http://schemas.microsoft.com/office/powerpoint/2010/main" val="111638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33" imgH="336" progId="TCLayout.ActiveDocument.1">
                  <p:embed/>
                </p:oleObj>
              </mc:Choice>
              <mc:Fallback>
                <p:oleObj name="think-cell Slide" r:id="rId3" imgW="333" imgH="336" progId="TCLayout.ActiveDocument.1">
                  <p:embed/>
                  <p:pic>
                    <p:nvPicPr>
                      <p:cNvPr id="5" name="Object 4" hidden="1">
                        <a:extLst>
                          <a:ext uri="{FF2B5EF4-FFF2-40B4-BE49-F238E27FC236}">
                            <a16:creationId xmlns:a16="http://schemas.microsoft.com/office/drawing/2014/main" id="{D2D14253-A419-B445-D084-2B14E007BF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970215C-6C21-5D4F-FF5C-75DDB7C094B4}"/>
              </a:ext>
            </a:extLst>
          </p:cNvPr>
          <p:cNvSpPr>
            <a:spLocks noGrp="1"/>
          </p:cNvSpPr>
          <p:nvPr>
            <p:ph type="title"/>
          </p:nvPr>
        </p:nvSpPr>
        <p:spPr>
          <a:xfrm>
            <a:off x="348792" y="186017"/>
            <a:ext cx="10515600" cy="811922"/>
          </a:xfrm>
        </p:spPr>
        <p:txBody>
          <a:bodyPr vert="horz"/>
          <a:lstStyle/>
          <a:p>
            <a:r>
              <a:rPr lang="en-US" b="1" dirty="0"/>
              <a:t>Appendix: Key analyses</a:t>
            </a:r>
          </a:p>
        </p:txBody>
      </p:sp>
      <p:graphicFrame>
        <p:nvGraphicFramePr>
          <p:cNvPr id="11" name="Diagram 10">
            <a:extLst>
              <a:ext uri="{FF2B5EF4-FFF2-40B4-BE49-F238E27FC236}">
                <a16:creationId xmlns:a16="http://schemas.microsoft.com/office/drawing/2014/main" id="{74DF9B6B-B0E8-C805-FD05-0F4D382BE2C4}"/>
              </a:ext>
            </a:extLst>
          </p:cNvPr>
          <p:cNvGraphicFramePr/>
          <p:nvPr>
            <p:extLst>
              <p:ext uri="{D42A27DB-BD31-4B8C-83A1-F6EECF244321}">
                <p14:modId xmlns:p14="http://schemas.microsoft.com/office/powerpoint/2010/main" val="388281779"/>
              </p:ext>
            </p:extLst>
          </p:nvPr>
        </p:nvGraphicFramePr>
        <p:xfrm>
          <a:off x="460865" y="1187706"/>
          <a:ext cx="11256653" cy="37910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Arrow: Down 11">
            <a:extLst>
              <a:ext uri="{FF2B5EF4-FFF2-40B4-BE49-F238E27FC236}">
                <a16:creationId xmlns:a16="http://schemas.microsoft.com/office/drawing/2014/main" id="{FE9CD3D6-5BA1-CFAA-9166-02333440BC9D}"/>
              </a:ext>
            </a:extLst>
          </p:cNvPr>
          <p:cNvSpPr/>
          <p:nvPr/>
        </p:nvSpPr>
        <p:spPr>
          <a:xfrm>
            <a:off x="4402317" y="3940585"/>
            <a:ext cx="793421" cy="9236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92D3D430-6E0E-F7E0-A85B-A73F5090D616}"/>
              </a:ext>
            </a:extLst>
          </p:cNvPr>
          <p:cNvSpPr/>
          <p:nvPr/>
        </p:nvSpPr>
        <p:spPr>
          <a:xfrm>
            <a:off x="178829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cleaning </a:t>
            </a:r>
          </a:p>
        </p:txBody>
      </p:sp>
      <p:sp>
        <p:nvSpPr>
          <p:cNvPr id="15" name="Rectangle: Rounded Corners 14">
            <a:extLst>
              <a:ext uri="{FF2B5EF4-FFF2-40B4-BE49-F238E27FC236}">
                <a16:creationId xmlns:a16="http://schemas.microsoft.com/office/drawing/2014/main" id="{58BE6E8F-6716-A115-BE32-F651D168DB58}"/>
              </a:ext>
            </a:extLst>
          </p:cNvPr>
          <p:cNvSpPr/>
          <p:nvPr/>
        </p:nvSpPr>
        <p:spPr>
          <a:xfrm>
            <a:off x="3462337" y="4978765"/>
            <a:ext cx="1764383"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Data Transformation </a:t>
            </a:r>
          </a:p>
        </p:txBody>
      </p:sp>
      <p:sp>
        <p:nvSpPr>
          <p:cNvPr id="16" name="Rectangle: Rounded Corners 15">
            <a:extLst>
              <a:ext uri="{FF2B5EF4-FFF2-40B4-BE49-F238E27FC236}">
                <a16:creationId xmlns:a16="http://schemas.microsoft.com/office/drawing/2014/main" id="{F3E910AB-ADBE-C75F-5CBC-DA8D6A7FF674}"/>
              </a:ext>
            </a:extLst>
          </p:cNvPr>
          <p:cNvSpPr/>
          <p:nvPr/>
        </p:nvSpPr>
        <p:spPr>
          <a:xfrm>
            <a:off x="5411329"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One Hot encoding</a:t>
            </a:r>
          </a:p>
        </p:txBody>
      </p:sp>
      <p:sp>
        <p:nvSpPr>
          <p:cNvPr id="17" name="Rectangle: Rounded Corners 16">
            <a:extLst>
              <a:ext uri="{FF2B5EF4-FFF2-40B4-BE49-F238E27FC236}">
                <a16:creationId xmlns:a16="http://schemas.microsoft.com/office/drawing/2014/main" id="{8E4BAC3F-3CC2-0B11-6D6F-A7E087AA6CC3}"/>
              </a:ext>
            </a:extLst>
          </p:cNvPr>
          <p:cNvSpPr/>
          <p:nvPr/>
        </p:nvSpPr>
        <p:spPr>
          <a:xfrm>
            <a:off x="7085373"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Feature engineering  </a:t>
            </a:r>
          </a:p>
        </p:txBody>
      </p:sp>
      <p:sp>
        <p:nvSpPr>
          <p:cNvPr id="18" name="Rectangle: Rounded Corners 17">
            <a:extLst>
              <a:ext uri="{FF2B5EF4-FFF2-40B4-BE49-F238E27FC236}">
                <a16:creationId xmlns:a16="http://schemas.microsoft.com/office/drawing/2014/main" id="{24D8AED3-99B3-3F75-5CFE-2EF0C5F9148A}"/>
              </a:ext>
            </a:extLst>
          </p:cNvPr>
          <p:cNvSpPr/>
          <p:nvPr/>
        </p:nvSpPr>
        <p:spPr>
          <a:xfrm>
            <a:off x="8759417" y="4978765"/>
            <a:ext cx="1489435" cy="848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Splitting data</a:t>
            </a:r>
          </a:p>
        </p:txBody>
      </p:sp>
      <p:sp>
        <p:nvSpPr>
          <p:cNvPr id="19" name="Arrow: Down 18">
            <a:extLst>
              <a:ext uri="{FF2B5EF4-FFF2-40B4-BE49-F238E27FC236}">
                <a16:creationId xmlns:a16="http://schemas.microsoft.com/office/drawing/2014/main" id="{8EC5EF8D-9BF6-2E88-DC85-748BFFB03CA9}"/>
              </a:ext>
            </a:extLst>
          </p:cNvPr>
          <p:cNvSpPr/>
          <p:nvPr/>
        </p:nvSpPr>
        <p:spPr>
          <a:xfrm>
            <a:off x="6014301" y="5920032"/>
            <a:ext cx="377072" cy="3299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1F7B830-340E-7C9B-E646-C5503BC54CAE}"/>
              </a:ext>
            </a:extLst>
          </p:cNvPr>
          <p:cNvSpPr/>
          <p:nvPr/>
        </p:nvSpPr>
        <p:spPr>
          <a:xfrm rot="10800000" flipV="1">
            <a:off x="4181248" y="6268824"/>
            <a:ext cx="3949595"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Increased the model’s accuracy</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6814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669891" y="-146910"/>
            <a:ext cx="10515600" cy="811922"/>
          </a:xfrm>
        </p:spPr>
        <p:txBody>
          <a:bodyPr/>
          <a:lstStyle/>
          <a:p>
            <a:r>
              <a:rPr lang="en-US" sz="2800" b="1" dirty="0"/>
              <a:t>Executive Summary</a:t>
            </a:r>
          </a:p>
        </p:txBody>
      </p:sp>
      <p:sp>
        <p:nvSpPr>
          <p:cNvPr id="9" name="Content Placeholder 4">
            <a:extLst>
              <a:ext uri="{FF2B5EF4-FFF2-40B4-BE49-F238E27FC236}">
                <a16:creationId xmlns:a16="http://schemas.microsoft.com/office/drawing/2014/main" id="{3F5AA907-3029-456A-BCAE-A1953274A8C0}"/>
              </a:ext>
            </a:extLst>
          </p:cNvPr>
          <p:cNvSpPr txBox="1">
            <a:spLocks/>
          </p:cNvSpPr>
          <p:nvPr/>
        </p:nvSpPr>
        <p:spPr>
          <a:xfrm>
            <a:off x="196645" y="496164"/>
            <a:ext cx="11798709" cy="5865671"/>
          </a:xfrm>
          <a:prstGeom prst="rect">
            <a:avLst/>
          </a:prstGeom>
        </p:spPr>
        <p:txBody>
          <a:bodyPr vert="horz" lIns="91440" tIns="45720" rIns="91440" bIns="45720" rtlCol="0" anchor="t">
            <a:noAutofit/>
          </a:bodyPr>
          <a:lstStyle>
            <a:lvl1pPr marL="228554" indent="-228554" algn="l" defTabSz="914217" rtl="0" eaLnBrk="1" latinLnBrk="0" hangingPunct="1">
              <a:lnSpc>
                <a:spcPct val="100000"/>
              </a:lnSpc>
              <a:spcBef>
                <a:spcPts val="0"/>
              </a:spcBef>
              <a:spcAft>
                <a:spcPts val="600"/>
              </a:spcAft>
              <a:buFont typeface="Arial" panose="020B0604020202020204" pitchFamily="34" charset="0"/>
              <a:buChar char="•"/>
              <a:defRPr sz="2200" kern="1200">
                <a:solidFill>
                  <a:schemeClr val="tx2"/>
                </a:solidFill>
                <a:latin typeface="Arial" panose="020B0604020202020204" pitchFamily="34" charset="0"/>
                <a:ea typeface="+mn-ea"/>
                <a:cs typeface="Arial" panose="020B0604020202020204" pitchFamily="34" charset="0"/>
              </a:defRPr>
            </a:lvl1pPr>
            <a:lvl2pPr marL="685663" indent="-228554" algn="l" defTabSz="914217" rtl="0" eaLnBrk="1" latinLnBrk="0" hangingPunct="1">
              <a:lnSpc>
                <a:spcPct val="100000"/>
              </a:lnSpc>
              <a:spcBef>
                <a:spcPts val="0"/>
              </a:spcBef>
              <a:spcAft>
                <a:spcPts val="60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2771" indent="-228554" algn="l" defTabSz="914217"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599880"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2056989" indent="-228554" algn="l" defTabSz="914217" rtl="0" eaLnBrk="1" latinLnBrk="0" hangingPunct="1">
              <a:lnSpc>
                <a:spcPct val="100000"/>
              </a:lnSpc>
              <a:spcBef>
                <a:spcPts val="0"/>
              </a:spcBef>
              <a:spcAft>
                <a:spcPts val="6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120"/>
              </a:spcBef>
              <a:spcAft>
                <a:spcPts val="0"/>
              </a:spcAft>
              <a:buNone/>
            </a:pPr>
            <a:r>
              <a:rPr lang="en-US" sz="1600" b="1" dirty="0">
                <a:solidFill>
                  <a:schemeClr val="tx1">
                    <a:lumMod val="75000"/>
                    <a:lumOff val="25000"/>
                  </a:schemeClr>
                </a:solidFill>
                <a:latin typeface="Arial"/>
                <a:cs typeface="Arial"/>
              </a:rPr>
              <a:t>Initiative Goal</a:t>
            </a:r>
            <a:r>
              <a:rPr lang="en-US" sz="1600" dirty="0">
                <a:solidFill>
                  <a:schemeClr val="tx1">
                    <a:lumMod val="75000"/>
                    <a:lumOff val="25000"/>
                  </a:schemeClr>
                </a:solidFill>
                <a:latin typeface="Arial"/>
                <a:cs typeface="Arial"/>
              </a:rPr>
              <a:t>:</a:t>
            </a:r>
            <a:r>
              <a:rPr lang="en-US" sz="1600" dirty="0">
                <a:solidFill>
                  <a:schemeClr val="bg2">
                    <a:lumMod val="75000"/>
                  </a:schemeClr>
                </a:solidFill>
                <a:latin typeface="Arial"/>
                <a:cs typeface="Arial"/>
              </a:rPr>
              <a:t> To empower homeowners with tools and insights to </a:t>
            </a:r>
            <a:r>
              <a:rPr lang="en-US" sz="1600" b="1" dirty="0">
                <a:solidFill>
                  <a:schemeClr val="bg2">
                    <a:lumMod val="75000"/>
                  </a:schemeClr>
                </a:solidFill>
                <a:latin typeface="Arial"/>
                <a:cs typeface="Arial"/>
              </a:rPr>
              <a:t>evaluate and optimize the energy efficiency </a:t>
            </a:r>
            <a:r>
              <a:rPr lang="en-US" sz="1600" dirty="0">
                <a:solidFill>
                  <a:schemeClr val="bg2">
                    <a:lumMod val="75000"/>
                  </a:schemeClr>
                </a:solidFill>
                <a:latin typeface="Arial"/>
                <a:cs typeface="Arial"/>
              </a:rPr>
              <a:t>of their household appliances, thereby reducing energy consumption and lowering electricity bills.</a:t>
            </a:r>
          </a:p>
          <a:p>
            <a:pPr marL="0" indent="0" algn="just">
              <a:spcBef>
                <a:spcPts val="120"/>
              </a:spcBef>
              <a:spcAft>
                <a:spcPts val="0"/>
              </a:spcAft>
              <a:buNone/>
            </a:pPr>
            <a:endParaRPr lang="en-US" sz="1600" i="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recommend </a:t>
            </a:r>
            <a:r>
              <a:rPr lang="en-US" sz="1600" dirty="0">
                <a:solidFill>
                  <a:schemeClr val="bg2">
                    <a:lumMod val="75000"/>
                  </a:schemeClr>
                </a:solidFill>
                <a:latin typeface="Arial"/>
                <a:cs typeface="Arial"/>
              </a:rPr>
              <a:t>implementing an AI-driven application that </a:t>
            </a:r>
            <a:r>
              <a:rPr lang="en-US" sz="1600" b="1" dirty="0">
                <a:solidFill>
                  <a:schemeClr val="bg2">
                    <a:lumMod val="75000"/>
                  </a:schemeClr>
                </a:solidFill>
                <a:latin typeface="Arial"/>
                <a:cs typeface="Arial"/>
              </a:rPr>
              <a:t>collects and analyzes data on appliance features and energy consumption, evaluates their sustainability, and provides personalized recommendations </a:t>
            </a:r>
            <a:r>
              <a:rPr lang="en-US" sz="1600" b="1" dirty="0">
                <a:solidFill>
                  <a:schemeClr val="tx1">
                    <a:lumMod val="75000"/>
                    <a:lumOff val="25000"/>
                  </a:schemeClr>
                </a:solidFill>
                <a:latin typeface="Arial"/>
                <a:cs typeface="Arial"/>
              </a:rPr>
              <a:t>to enable </a:t>
            </a:r>
            <a:r>
              <a:rPr lang="en-US" sz="1600" dirty="0">
                <a:solidFill>
                  <a:schemeClr val="bg2">
                    <a:lumMod val="75000"/>
                  </a:schemeClr>
                </a:solidFill>
                <a:latin typeface="Arial"/>
                <a:cs typeface="Arial"/>
              </a:rPr>
              <a:t>users to make informed decisions and implement effective energy-saving measures </a:t>
            </a:r>
            <a:r>
              <a:rPr lang="en-US" sz="1600" b="1" dirty="0">
                <a:solidFill>
                  <a:schemeClr val="tx1">
                    <a:lumMod val="75000"/>
                    <a:lumOff val="25000"/>
                  </a:schemeClr>
                </a:solidFill>
                <a:latin typeface="Arial"/>
                <a:cs typeface="Arial"/>
              </a:rPr>
              <a:t>.</a:t>
            </a:r>
          </a:p>
          <a:p>
            <a:pPr marL="0" indent="0" algn="just">
              <a:spcBef>
                <a:spcPts val="120"/>
              </a:spcBef>
              <a:spcAft>
                <a:spcPts val="0"/>
              </a:spcAft>
              <a:buNone/>
            </a:pPr>
            <a:endParaRPr lang="en-US" sz="1600" b="1" dirty="0">
              <a:solidFill>
                <a:schemeClr val="tx1">
                  <a:lumMod val="75000"/>
                  <a:lumOff val="2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Preliminary analysis indicates that :</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Homeowners often lack the necessary tools and insights to optimize energy usage.</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Inefficient energy usage leads to higher electricity bills.</a:t>
            </a:r>
          </a:p>
          <a:p>
            <a:pPr marL="0" indent="-342900" algn="just">
              <a:spcBef>
                <a:spcPts val="120"/>
              </a:spcBef>
              <a:spcAft>
                <a:spcPts val="0"/>
              </a:spcAft>
              <a:buAutoNum type="arabicPeriod"/>
            </a:pPr>
            <a:r>
              <a:rPr lang="en-US" sz="1600" dirty="0">
                <a:solidFill>
                  <a:schemeClr val="bg2">
                    <a:lumMod val="75000"/>
                  </a:schemeClr>
                </a:solidFill>
                <a:latin typeface="Arial"/>
                <a:cs typeface="Arial"/>
              </a:rPr>
              <a:t>Personalized recommendations can significantly improve energy efficiency.</a:t>
            </a:r>
          </a:p>
          <a:p>
            <a:pPr marL="0" indent="-342900" algn="just">
              <a:spcBef>
                <a:spcPts val="120"/>
              </a:spcBef>
              <a:spcAft>
                <a:spcPts val="0"/>
              </a:spcAft>
              <a:buAutoNum type="arabicPeriod"/>
            </a:pPr>
            <a:endParaRPr lang="en-US" sz="1600" i="1" dirty="0">
              <a:solidFill>
                <a:schemeClr val="bg2">
                  <a:lumMod val="75000"/>
                </a:schemeClr>
              </a:solidFill>
            </a:endParaRPr>
          </a:p>
          <a:p>
            <a:pPr marL="0" indent="0" algn="just">
              <a:spcBef>
                <a:spcPts val="120"/>
              </a:spcBef>
              <a:spcAft>
                <a:spcPts val="0"/>
              </a:spcAft>
              <a:buNone/>
            </a:pPr>
            <a:r>
              <a:rPr lang="en-US" sz="1600" b="1" dirty="0">
                <a:solidFill>
                  <a:schemeClr val="tx1"/>
                </a:solidFill>
                <a:latin typeface="Arial"/>
                <a:cs typeface="Arial"/>
              </a:rPr>
              <a:t>Our approach involved:</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Data Collection </a:t>
            </a:r>
            <a:r>
              <a:rPr lang="en-US" sz="1600" dirty="0">
                <a:solidFill>
                  <a:schemeClr val="bg2">
                    <a:lumMod val="75000"/>
                  </a:schemeClr>
                </a:solidFill>
                <a:latin typeface="Arial"/>
                <a:cs typeface="Arial"/>
              </a:rPr>
              <a:t>- Gathering data on user behavior, device efficiency, and preferences.</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Model Training </a:t>
            </a:r>
            <a:r>
              <a:rPr lang="en-US" sz="1600" dirty="0">
                <a:solidFill>
                  <a:schemeClr val="bg2">
                    <a:lumMod val="75000"/>
                  </a:schemeClr>
                </a:solidFill>
                <a:latin typeface="Arial"/>
                <a:cs typeface="Arial"/>
              </a:rPr>
              <a:t>- Using machine learning to assess device sustainability.</a:t>
            </a:r>
          </a:p>
          <a:p>
            <a:pPr marL="0" indent="-342900" algn="just">
              <a:spcBef>
                <a:spcPts val="120"/>
              </a:spcBef>
              <a:spcAft>
                <a:spcPts val="0"/>
              </a:spcAft>
              <a:buAutoNum type="arabicPeriod"/>
            </a:pPr>
            <a:r>
              <a:rPr lang="en-US" sz="1600" b="1" dirty="0">
                <a:solidFill>
                  <a:schemeClr val="bg2">
                    <a:lumMod val="75000"/>
                  </a:schemeClr>
                </a:solidFill>
                <a:latin typeface="Arial"/>
                <a:cs typeface="Arial"/>
              </a:rPr>
              <a:t>Personalized Recommendations </a:t>
            </a:r>
            <a:r>
              <a:rPr lang="en-US" sz="1600" dirty="0">
                <a:solidFill>
                  <a:schemeClr val="bg2">
                    <a:lumMod val="75000"/>
                  </a:schemeClr>
                </a:solidFill>
                <a:latin typeface="Arial"/>
                <a:cs typeface="Arial"/>
              </a:rPr>
              <a:t>- Leveraging </a:t>
            </a:r>
            <a:r>
              <a:rPr lang="en-US" sz="1600" u="sng" dirty="0" err="1">
                <a:solidFill>
                  <a:schemeClr val="bg2">
                    <a:lumMod val="75000"/>
                  </a:schemeClr>
                </a:solidFill>
                <a:latin typeface="Arial"/>
                <a:cs typeface="Arial"/>
              </a:rPr>
              <a:t>LangChain</a:t>
            </a:r>
            <a:r>
              <a:rPr lang="en-US" sz="1600" u="sng" dirty="0">
                <a:solidFill>
                  <a:schemeClr val="bg2">
                    <a:lumMod val="75000"/>
                  </a:schemeClr>
                </a:solidFill>
                <a:latin typeface="Arial"/>
                <a:cs typeface="Arial"/>
              </a:rPr>
              <a:t> and Google </a:t>
            </a:r>
            <a:r>
              <a:rPr lang="en-US" sz="1600" u="sng" dirty="0" err="1">
                <a:solidFill>
                  <a:schemeClr val="bg2">
                    <a:lumMod val="75000"/>
                  </a:schemeClr>
                </a:solidFill>
                <a:latin typeface="Arial"/>
                <a:cs typeface="Arial"/>
              </a:rPr>
              <a:t>PaLM</a:t>
            </a:r>
            <a:r>
              <a:rPr lang="en-US" sz="1600" u="sng" dirty="0">
                <a:solidFill>
                  <a:schemeClr val="bg2">
                    <a:lumMod val="75000"/>
                  </a:schemeClr>
                </a:solidFill>
                <a:latin typeface="Arial"/>
                <a:cs typeface="Arial"/>
              </a:rPr>
              <a:t> API </a:t>
            </a:r>
            <a:r>
              <a:rPr lang="en-US" sz="1600" dirty="0">
                <a:solidFill>
                  <a:schemeClr val="bg2">
                    <a:lumMod val="75000"/>
                  </a:schemeClr>
                </a:solidFill>
                <a:latin typeface="Arial"/>
                <a:cs typeface="Arial"/>
              </a:rPr>
              <a:t>to provide tailored suggestions for improving energy efficiency.</a:t>
            </a:r>
          </a:p>
          <a:p>
            <a:pPr marL="0" indent="-342900" algn="just">
              <a:spcBef>
                <a:spcPts val="120"/>
              </a:spcBef>
              <a:spcAft>
                <a:spcPts val="0"/>
              </a:spcAft>
              <a:buAutoNum type="arabicPeriod"/>
            </a:pPr>
            <a:r>
              <a:rPr lang="en-US" sz="1600" b="1" dirty="0" err="1">
                <a:solidFill>
                  <a:schemeClr val="bg2">
                    <a:lumMod val="75000"/>
                  </a:schemeClr>
                </a:solidFill>
                <a:latin typeface="Arial"/>
                <a:cs typeface="Arial"/>
              </a:rPr>
              <a:t>Streamlit</a:t>
            </a:r>
            <a:r>
              <a:rPr lang="en-US" sz="1600" b="1" dirty="0">
                <a:solidFill>
                  <a:schemeClr val="bg2">
                    <a:lumMod val="75000"/>
                  </a:schemeClr>
                </a:solidFill>
                <a:latin typeface="Arial"/>
                <a:cs typeface="Arial"/>
              </a:rPr>
              <a:t> Development</a:t>
            </a:r>
            <a:r>
              <a:rPr lang="en-US" sz="1600" dirty="0">
                <a:solidFill>
                  <a:schemeClr val="bg2">
                    <a:lumMod val="75000"/>
                  </a:schemeClr>
                </a:solidFill>
                <a:latin typeface="Arial"/>
                <a:cs typeface="Arial"/>
              </a:rPr>
              <a:t> - Building and deploying an interactive and user-friendly web application.</a:t>
            </a:r>
          </a:p>
          <a:p>
            <a:pPr marL="0" indent="0" algn="just">
              <a:spcBef>
                <a:spcPts val="120"/>
              </a:spcBef>
              <a:spcAft>
                <a:spcPts val="0"/>
              </a:spcAft>
              <a:buNone/>
            </a:pPr>
            <a:endParaRPr lang="en-US" sz="1600" dirty="0">
              <a:solidFill>
                <a:schemeClr val="bg2">
                  <a:lumMod val="75000"/>
                </a:schemeClr>
              </a:solidFill>
            </a:endParaRPr>
          </a:p>
          <a:p>
            <a:pPr marL="0" indent="0" algn="just">
              <a:spcBef>
                <a:spcPts val="120"/>
              </a:spcBef>
              <a:spcAft>
                <a:spcPts val="0"/>
              </a:spcAft>
              <a:buNone/>
            </a:pPr>
            <a:r>
              <a:rPr lang="en-US" sz="1600" b="1" dirty="0">
                <a:solidFill>
                  <a:schemeClr val="tx1">
                    <a:lumMod val="75000"/>
                    <a:lumOff val="25000"/>
                  </a:schemeClr>
                </a:solidFill>
                <a:latin typeface="Arial"/>
                <a:cs typeface="Arial"/>
              </a:rPr>
              <a:t>We proposes that the steps are:</a:t>
            </a:r>
          </a:p>
          <a:p>
            <a:pPr marL="0" indent="-344170" algn="just">
              <a:spcBef>
                <a:spcPts val="120"/>
              </a:spcBef>
              <a:spcAft>
                <a:spcPts val="0"/>
              </a:spcAft>
            </a:pPr>
            <a:r>
              <a:rPr lang="en-US" sz="1600" b="1" dirty="0">
                <a:solidFill>
                  <a:schemeClr val="bg2">
                    <a:lumMod val="75000"/>
                  </a:schemeClr>
                </a:solidFill>
                <a:latin typeface="Arial"/>
                <a:cs typeface="Arial"/>
              </a:rPr>
              <a:t>Deployment and Onboarding</a:t>
            </a:r>
            <a:r>
              <a:rPr lang="en-US" sz="1600" dirty="0">
                <a:solidFill>
                  <a:schemeClr val="bg2">
                    <a:lumMod val="75000"/>
                  </a:schemeClr>
                </a:solidFill>
                <a:latin typeface="Arial"/>
                <a:cs typeface="Arial"/>
              </a:rPr>
              <a:t>: Launch the web application securely, test functionalities, and onboard pilot users with training.</a:t>
            </a:r>
          </a:p>
          <a:p>
            <a:pPr marL="0" indent="-344170" algn="just">
              <a:spcBef>
                <a:spcPts val="120"/>
              </a:spcBef>
              <a:spcAft>
                <a:spcPts val="0"/>
              </a:spcAft>
            </a:pPr>
            <a:r>
              <a:rPr lang="en-US" sz="1600" b="1" dirty="0">
                <a:solidFill>
                  <a:schemeClr val="bg2">
                    <a:lumMod val="75000"/>
                  </a:schemeClr>
                </a:solidFill>
                <a:latin typeface="Arial"/>
                <a:cs typeface="Arial"/>
              </a:rPr>
              <a:t>Monitoring and Updates: </a:t>
            </a:r>
            <a:r>
              <a:rPr lang="en-US" sz="1600" dirty="0">
                <a:solidFill>
                  <a:schemeClr val="bg2">
                    <a:lumMod val="75000"/>
                  </a:schemeClr>
                </a:solidFill>
                <a:latin typeface="Arial"/>
                <a:cs typeface="Arial"/>
              </a:rPr>
              <a:t>Track user feedback, refine the model, and update the application.</a:t>
            </a:r>
          </a:p>
          <a:p>
            <a:pPr marL="0" indent="-344170" algn="just">
              <a:spcBef>
                <a:spcPts val="120"/>
              </a:spcBef>
              <a:spcAft>
                <a:spcPts val="0"/>
              </a:spcAft>
            </a:pPr>
            <a:r>
              <a:rPr lang="en-US" sz="1600" b="1" dirty="0">
                <a:solidFill>
                  <a:schemeClr val="bg2">
                    <a:lumMod val="75000"/>
                  </a:schemeClr>
                </a:solidFill>
                <a:latin typeface="Arial"/>
                <a:cs typeface="Arial"/>
              </a:rPr>
              <a:t>Rollout and Review: </a:t>
            </a:r>
            <a:r>
              <a:rPr lang="en-US" sz="1600" dirty="0">
                <a:solidFill>
                  <a:schemeClr val="bg2">
                    <a:lumMod val="75000"/>
                  </a:schemeClr>
                </a:solidFill>
                <a:latin typeface="Arial"/>
                <a:cs typeface="Arial"/>
              </a:rPr>
              <a:t>Expand the user base, offer support, and review performance with detailed reports.</a:t>
            </a:r>
          </a:p>
        </p:txBody>
      </p:sp>
    </p:spTree>
    <p:custDataLst>
      <p:tags r:id="rId1"/>
    </p:custDataLst>
    <p:extLst>
      <p:ext uri="{BB962C8B-B14F-4D97-AF65-F5344CB8AC3E}">
        <p14:creationId xmlns:p14="http://schemas.microsoft.com/office/powerpoint/2010/main" val="177850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474294" y="-128206"/>
            <a:ext cx="10515600" cy="811922"/>
          </a:xfrm>
        </p:spPr>
        <p:txBody>
          <a:bodyPr/>
          <a:lstStyle/>
          <a:p>
            <a:r>
              <a:rPr lang="en-US" sz="3200" b="1" dirty="0"/>
              <a:t>Outcome and Methodology</a:t>
            </a:r>
            <a:endParaRPr lang="en-US" sz="1800" i="1" dirty="0">
              <a:highlight>
                <a:srgbClr val="FFFF00"/>
              </a:highlight>
            </a:endParaRPr>
          </a:p>
        </p:txBody>
      </p:sp>
      <p:sp>
        <p:nvSpPr>
          <p:cNvPr id="5" name="Content Placeholder 4">
            <a:extLst>
              <a:ext uri="{FF2B5EF4-FFF2-40B4-BE49-F238E27FC236}">
                <a16:creationId xmlns:a16="http://schemas.microsoft.com/office/drawing/2014/main" id="{F5F1C2A8-A496-413C-A12B-6B89FE481AB1}"/>
              </a:ext>
            </a:extLst>
          </p:cNvPr>
          <p:cNvSpPr>
            <a:spLocks noGrp="1"/>
          </p:cNvSpPr>
          <p:nvPr>
            <p:ph idx="1"/>
          </p:nvPr>
        </p:nvSpPr>
        <p:spPr>
          <a:xfrm>
            <a:off x="326923" y="683716"/>
            <a:ext cx="11041380" cy="1797205"/>
          </a:xfrm>
        </p:spPr>
        <p:txBody>
          <a:bodyPr/>
          <a:lstStyle/>
          <a:p>
            <a:pPr marL="0" indent="0">
              <a:buNone/>
            </a:pPr>
            <a:r>
              <a:rPr lang="en-US" sz="2000" b="1" dirty="0">
                <a:solidFill>
                  <a:srgbClr val="0064AF"/>
                </a:solidFill>
              </a:rPr>
              <a:t>1. Dataset Description and Exploration :</a:t>
            </a:r>
          </a:p>
          <a:p>
            <a:pPr algn="just">
              <a:lnSpc>
                <a:spcPct val="150000"/>
              </a:lnSpc>
            </a:pPr>
            <a:r>
              <a:rPr lang="en-US" sz="1800" dirty="0">
                <a:solidFill>
                  <a:srgbClr val="0064AF"/>
                </a:solidFill>
              </a:rPr>
              <a:t>The dataset tracks smart home device usage, capturing metrics like device type, daily usage hours, energy consumption, user preferences, malfunction incidents, and device age, with the target variable indicating device efficiency (0 - Inefficient, 1 - Efficient). </a:t>
            </a:r>
          </a:p>
        </p:txBody>
      </p:sp>
      <p:sp>
        <p:nvSpPr>
          <p:cNvPr id="3" name="AutoShape 2" descr="Indian Institute of Management Calcutta - Wikipedia">
            <a:extLst>
              <a:ext uri="{FF2B5EF4-FFF2-40B4-BE49-F238E27FC236}">
                <a16:creationId xmlns:a16="http://schemas.microsoft.com/office/drawing/2014/main" id="{6FCB5089-6CF7-68B2-EA78-C042DB627D05}"/>
              </a:ext>
            </a:extLst>
          </p:cNvPr>
          <p:cNvSpPr>
            <a:spLocks noChangeAspect="1" noChangeArrowheads="1"/>
          </p:cNvSpPr>
          <p:nvPr/>
        </p:nvSpPr>
        <p:spPr bwMode="auto">
          <a:xfrm>
            <a:off x="4298795" y="3224100"/>
            <a:ext cx="1797205" cy="17972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9" name="Diagram 8">
            <a:extLst>
              <a:ext uri="{FF2B5EF4-FFF2-40B4-BE49-F238E27FC236}">
                <a16:creationId xmlns:a16="http://schemas.microsoft.com/office/drawing/2014/main" id="{48AB3BDB-635F-2A49-F457-2DD742555B1C}"/>
              </a:ext>
            </a:extLst>
          </p:cNvPr>
          <p:cNvGraphicFramePr/>
          <p:nvPr>
            <p:extLst>
              <p:ext uri="{D42A27DB-BD31-4B8C-83A1-F6EECF244321}">
                <p14:modId xmlns:p14="http://schemas.microsoft.com/office/powerpoint/2010/main" val="1707189750"/>
              </p:ext>
            </p:extLst>
          </p:nvPr>
        </p:nvGraphicFramePr>
        <p:xfrm>
          <a:off x="691765" y="2480921"/>
          <a:ext cx="8440772" cy="3693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69B89921-D272-B54B-8742-C3627ABEF93C}"/>
              </a:ext>
            </a:extLst>
          </p:cNvPr>
          <p:cNvGrpSpPr/>
          <p:nvPr/>
        </p:nvGrpSpPr>
        <p:grpSpPr>
          <a:xfrm>
            <a:off x="9242180" y="2585972"/>
            <a:ext cx="2625356" cy="489600"/>
            <a:chOff x="5686952" y="100998"/>
            <a:chExt cx="2104390" cy="489600"/>
          </a:xfrm>
        </p:grpSpPr>
        <p:sp>
          <p:nvSpPr>
            <p:cNvPr id="14" name="Rectangle 13">
              <a:extLst>
                <a:ext uri="{FF2B5EF4-FFF2-40B4-BE49-F238E27FC236}">
                  <a16:creationId xmlns:a16="http://schemas.microsoft.com/office/drawing/2014/main" id="{39B52077-07A5-79D9-4679-4D86F33CD798}"/>
                </a:ext>
              </a:extLst>
            </p:cNvPr>
            <p:cNvSpPr/>
            <p:nvPr/>
          </p:nvSpPr>
          <p:spPr>
            <a:xfrm>
              <a:off x="5686952" y="100998"/>
              <a:ext cx="2104390" cy="489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CA5BECBA-CEBC-6057-2844-933764B6ADDB}"/>
                </a:ext>
              </a:extLst>
            </p:cNvPr>
            <p:cNvSpPr txBox="1"/>
            <p:nvPr/>
          </p:nvSpPr>
          <p:spPr>
            <a:xfrm>
              <a:off x="5686952" y="100998"/>
              <a:ext cx="2104390" cy="48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1" kern="1200" dirty="0"/>
                <a:t>Data S</a:t>
              </a:r>
              <a:r>
                <a:rPr lang="en-US" sz="1700" b="1" dirty="0"/>
                <a:t>plitting</a:t>
              </a:r>
              <a:endParaRPr lang="en-IN" sz="1700" b="1" kern="1200" dirty="0"/>
            </a:p>
          </p:txBody>
        </p:sp>
      </p:grpSp>
      <p:grpSp>
        <p:nvGrpSpPr>
          <p:cNvPr id="11" name="Group 10">
            <a:extLst>
              <a:ext uri="{FF2B5EF4-FFF2-40B4-BE49-F238E27FC236}">
                <a16:creationId xmlns:a16="http://schemas.microsoft.com/office/drawing/2014/main" id="{4F4AE1B1-15F7-8C87-4CFE-B21E4DC6A730}"/>
              </a:ext>
            </a:extLst>
          </p:cNvPr>
          <p:cNvGrpSpPr/>
          <p:nvPr/>
        </p:nvGrpSpPr>
        <p:grpSpPr>
          <a:xfrm>
            <a:off x="9242180" y="3075572"/>
            <a:ext cx="2625356" cy="3001765"/>
            <a:chOff x="5686952" y="590598"/>
            <a:chExt cx="2104390" cy="3001765"/>
          </a:xfrm>
        </p:grpSpPr>
        <p:sp>
          <p:nvSpPr>
            <p:cNvPr id="12" name="Rectangle 11">
              <a:extLst>
                <a:ext uri="{FF2B5EF4-FFF2-40B4-BE49-F238E27FC236}">
                  <a16:creationId xmlns:a16="http://schemas.microsoft.com/office/drawing/2014/main" id="{8DC4547E-2C32-6FA1-2648-CC0C985D6C7E}"/>
                </a:ext>
              </a:extLst>
            </p:cNvPr>
            <p:cNvSpPr/>
            <p:nvPr/>
          </p:nvSpPr>
          <p:spPr>
            <a:xfrm>
              <a:off x="5686952" y="590598"/>
              <a:ext cx="2104390" cy="300176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9A47D3E2-30DB-1653-3193-ABC38B0368F9}"/>
                </a:ext>
              </a:extLst>
            </p:cNvPr>
            <p:cNvSpPr txBox="1"/>
            <p:nvPr/>
          </p:nvSpPr>
          <p:spPr>
            <a:xfrm>
              <a:off x="5686952" y="590598"/>
              <a:ext cx="2104390" cy="30017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just" defTabSz="755650">
                <a:spcBef>
                  <a:spcPct val="0"/>
                </a:spcBef>
                <a:spcAft>
                  <a:spcPct val="15000"/>
                </a:spcAft>
                <a:buChar char="•"/>
              </a:pPr>
              <a:r>
                <a:rPr lang="en-US" dirty="0"/>
                <a:t>Divided the dataset into </a:t>
              </a:r>
              <a:r>
                <a:rPr lang="en-US" b="1" dirty="0"/>
                <a:t>training (67%) and test (33%) sets </a:t>
              </a:r>
              <a:r>
                <a:rPr lang="en-US" dirty="0"/>
                <a:t>to train and also evaluate model performance on unseen data.</a:t>
              </a:r>
              <a:endParaRPr lang="en-IN" kern="1200" dirty="0"/>
            </a:p>
          </p:txBody>
        </p:sp>
      </p:grpSp>
    </p:spTree>
    <p:custDataLst>
      <p:tags r:id="rId1"/>
    </p:custDataLst>
    <p:extLst>
      <p:ext uri="{BB962C8B-B14F-4D97-AF65-F5344CB8AC3E}">
        <p14:creationId xmlns:p14="http://schemas.microsoft.com/office/powerpoint/2010/main" val="291483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3130165" y="-117987"/>
            <a:ext cx="10515600" cy="811922"/>
          </a:xfrm>
        </p:spPr>
        <p:txBody>
          <a:bodyPr/>
          <a:lstStyle/>
          <a:p>
            <a:r>
              <a:rPr lang="en-US" sz="3200" b="1" dirty="0"/>
              <a:t>Outcome and Methodology</a:t>
            </a:r>
            <a:endParaRPr lang="en-US" sz="1800" i="1" dirty="0">
              <a:highlight>
                <a:srgbClr val="FFFF00"/>
              </a:highlight>
            </a:endParaRPr>
          </a:p>
        </p:txBody>
      </p:sp>
      <p:graphicFrame>
        <p:nvGraphicFramePr>
          <p:cNvPr id="7" name="Table 6">
            <a:extLst>
              <a:ext uri="{FF2B5EF4-FFF2-40B4-BE49-F238E27FC236}">
                <a16:creationId xmlns:a16="http://schemas.microsoft.com/office/drawing/2014/main" id="{D44E8E34-A7AD-E302-EF07-EE39F2F220DB}"/>
              </a:ext>
            </a:extLst>
          </p:cNvPr>
          <p:cNvGraphicFramePr>
            <a:graphicFrameLocks noGrp="1"/>
          </p:cNvGraphicFramePr>
          <p:nvPr>
            <p:extLst>
              <p:ext uri="{D42A27DB-BD31-4B8C-83A1-F6EECF244321}">
                <p14:modId xmlns:p14="http://schemas.microsoft.com/office/powerpoint/2010/main" val="2266189431"/>
              </p:ext>
            </p:extLst>
          </p:nvPr>
        </p:nvGraphicFramePr>
        <p:xfrm>
          <a:off x="206475" y="1713237"/>
          <a:ext cx="11779050" cy="3662516"/>
        </p:xfrm>
        <a:graphic>
          <a:graphicData uri="http://schemas.openxmlformats.org/drawingml/2006/table">
            <a:tbl>
              <a:tblPr firstRow="1" bandRow="1">
                <a:tableStyleId>{5C22544A-7EE6-4342-B048-85BDC9FD1C3A}</a:tableStyleId>
              </a:tblPr>
              <a:tblGrid>
                <a:gridCol w="1963175">
                  <a:extLst>
                    <a:ext uri="{9D8B030D-6E8A-4147-A177-3AD203B41FA5}">
                      <a16:colId xmlns:a16="http://schemas.microsoft.com/office/drawing/2014/main" val="20000"/>
                    </a:ext>
                  </a:extLst>
                </a:gridCol>
                <a:gridCol w="1963175">
                  <a:extLst>
                    <a:ext uri="{9D8B030D-6E8A-4147-A177-3AD203B41FA5}">
                      <a16:colId xmlns:a16="http://schemas.microsoft.com/office/drawing/2014/main" val="20001"/>
                    </a:ext>
                  </a:extLst>
                </a:gridCol>
                <a:gridCol w="1963175">
                  <a:extLst>
                    <a:ext uri="{9D8B030D-6E8A-4147-A177-3AD203B41FA5}">
                      <a16:colId xmlns:a16="http://schemas.microsoft.com/office/drawing/2014/main" val="20002"/>
                    </a:ext>
                  </a:extLst>
                </a:gridCol>
                <a:gridCol w="1963175">
                  <a:extLst>
                    <a:ext uri="{9D8B030D-6E8A-4147-A177-3AD203B41FA5}">
                      <a16:colId xmlns:a16="http://schemas.microsoft.com/office/drawing/2014/main" val="3604843362"/>
                    </a:ext>
                  </a:extLst>
                </a:gridCol>
                <a:gridCol w="1963175">
                  <a:extLst>
                    <a:ext uri="{9D8B030D-6E8A-4147-A177-3AD203B41FA5}">
                      <a16:colId xmlns:a16="http://schemas.microsoft.com/office/drawing/2014/main" val="1171883786"/>
                    </a:ext>
                  </a:extLst>
                </a:gridCol>
                <a:gridCol w="1963175">
                  <a:extLst>
                    <a:ext uri="{9D8B030D-6E8A-4147-A177-3AD203B41FA5}">
                      <a16:colId xmlns:a16="http://schemas.microsoft.com/office/drawing/2014/main" val="3779403870"/>
                    </a:ext>
                  </a:extLst>
                </a:gridCol>
              </a:tblGrid>
              <a:tr h="754048">
                <a:tc>
                  <a:txBody>
                    <a:bodyPr/>
                    <a:lstStyle/>
                    <a:p>
                      <a:r>
                        <a:rPr dirty="0"/>
                        <a:t>Metric</a:t>
                      </a:r>
                    </a:p>
                  </a:txBody>
                  <a:tcPr/>
                </a:tc>
                <a:tc>
                  <a:txBody>
                    <a:bodyPr/>
                    <a:lstStyle/>
                    <a:p>
                      <a:r>
                        <a:rPr dirty="0"/>
                        <a:t>Logistic Regression</a:t>
                      </a:r>
                    </a:p>
                  </a:txBody>
                  <a:tcPr/>
                </a:tc>
                <a:tc>
                  <a:txBody>
                    <a:bodyPr/>
                    <a:lstStyle/>
                    <a:p>
                      <a:r>
                        <a:rPr dirty="0"/>
                        <a:t>Random Forest </a:t>
                      </a:r>
                      <a:r>
                        <a:rPr lang="en-US" dirty="0"/>
                        <a:t>  </a:t>
                      </a:r>
                      <a:r>
                        <a:rPr dirty="0"/>
                        <a:t>Classifier</a:t>
                      </a:r>
                    </a:p>
                  </a:txBody>
                  <a:tcPr/>
                </a:tc>
                <a:tc>
                  <a:txBody>
                    <a:bodyPr/>
                    <a:lstStyle/>
                    <a:p>
                      <a:pPr algn="ctr"/>
                      <a:r>
                        <a:rPr lang="en-US" dirty="0"/>
                        <a:t>    Decision Tree </a:t>
                      </a:r>
                      <a:endParaRPr dirty="0"/>
                    </a:p>
                  </a:txBody>
                  <a:tcPr/>
                </a:tc>
                <a:tc>
                  <a:txBody>
                    <a:bodyPr/>
                    <a:lstStyle/>
                    <a:p>
                      <a:r>
                        <a:rPr lang="en-US" dirty="0"/>
                        <a:t>K-Nearest </a:t>
                      </a:r>
                      <a:r>
                        <a:rPr lang="en-US" dirty="0" err="1"/>
                        <a:t>Neighbour</a:t>
                      </a:r>
                      <a:endParaRPr dirty="0"/>
                    </a:p>
                  </a:txBody>
                  <a:tcPr/>
                </a:tc>
                <a:tc>
                  <a:txBody>
                    <a:bodyPr/>
                    <a:lstStyle/>
                    <a:p>
                      <a:r>
                        <a:rPr lang="en-US" dirty="0"/>
                        <a:t>Support Vector Classifier</a:t>
                      </a:r>
                      <a:endParaRPr dirty="0"/>
                    </a:p>
                  </a:txBody>
                  <a:tcPr/>
                </a:tc>
                <a:extLst>
                  <a:ext uri="{0D108BD9-81ED-4DB2-BD59-A6C34878D82A}">
                    <a16:rowId xmlns:a16="http://schemas.microsoft.com/office/drawing/2014/main" val="10000"/>
                  </a:ext>
                </a:extLst>
              </a:tr>
              <a:tr h="430884">
                <a:tc>
                  <a:txBody>
                    <a:bodyPr/>
                    <a:lstStyle/>
                    <a:p>
                      <a:r>
                        <a:t>Train Accuracy</a:t>
                      </a:r>
                    </a:p>
                  </a:txBody>
                  <a:tcPr/>
                </a:tc>
                <a:tc>
                  <a:txBody>
                    <a:bodyPr/>
                    <a:lstStyle/>
                    <a:p>
                      <a:r>
                        <a:rPr dirty="0"/>
                        <a:t>87.73%</a:t>
                      </a:r>
                    </a:p>
                  </a:txBody>
                  <a:tcPr/>
                </a:tc>
                <a:tc>
                  <a:txBody>
                    <a:bodyPr/>
                    <a:lstStyle/>
                    <a:p>
                      <a:r>
                        <a:rPr dirty="0"/>
                        <a:t>100%</a:t>
                      </a:r>
                    </a:p>
                  </a:txBody>
                  <a:tcPr/>
                </a:tc>
                <a:tc>
                  <a:txBody>
                    <a:bodyPr/>
                    <a:lstStyle/>
                    <a:p>
                      <a:r>
                        <a:rPr lang="en-US" dirty="0"/>
                        <a:t>100%</a:t>
                      </a:r>
                      <a:endParaRPr dirty="0"/>
                    </a:p>
                  </a:txBody>
                  <a:tcPr/>
                </a:tc>
                <a:tc>
                  <a:txBody>
                    <a:bodyPr/>
                    <a:lstStyle/>
                    <a:p>
                      <a:r>
                        <a:rPr lang="en-US" dirty="0"/>
                        <a:t>95%</a:t>
                      </a:r>
                      <a:endParaRPr dirty="0"/>
                    </a:p>
                  </a:txBody>
                  <a:tcPr/>
                </a:tc>
                <a:tc>
                  <a:txBody>
                    <a:bodyPr/>
                    <a:lstStyle/>
                    <a:p>
                      <a:r>
                        <a:rPr lang="en-US" dirty="0"/>
                        <a:t>92%</a:t>
                      </a:r>
                      <a:endParaRPr dirty="0"/>
                    </a:p>
                  </a:txBody>
                  <a:tcPr/>
                </a:tc>
                <a:extLst>
                  <a:ext uri="{0D108BD9-81ED-4DB2-BD59-A6C34878D82A}">
                    <a16:rowId xmlns:a16="http://schemas.microsoft.com/office/drawing/2014/main" val="10001"/>
                  </a:ext>
                </a:extLst>
              </a:tr>
              <a:tr h="430884">
                <a:tc>
                  <a:txBody>
                    <a:bodyPr/>
                    <a:lstStyle/>
                    <a:p>
                      <a:r>
                        <a:t>Test Accuracy</a:t>
                      </a:r>
                    </a:p>
                  </a:txBody>
                  <a:tcPr/>
                </a:tc>
                <a:tc>
                  <a:txBody>
                    <a:bodyPr/>
                    <a:lstStyle/>
                    <a:p>
                      <a:r>
                        <a:t>86%</a:t>
                      </a:r>
                    </a:p>
                  </a:txBody>
                  <a:tcPr/>
                </a:tc>
                <a:tc>
                  <a:txBody>
                    <a:bodyPr/>
                    <a:lstStyle/>
                    <a:p>
                      <a:r>
                        <a:rPr dirty="0"/>
                        <a:t>95%</a:t>
                      </a:r>
                    </a:p>
                  </a:txBody>
                  <a:tcPr/>
                </a:tc>
                <a:tc>
                  <a:txBody>
                    <a:bodyPr/>
                    <a:lstStyle/>
                    <a:p>
                      <a:r>
                        <a:rPr lang="en-US" dirty="0"/>
                        <a:t>89%</a:t>
                      </a:r>
                      <a:endParaRPr dirty="0"/>
                    </a:p>
                  </a:txBody>
                  <a:tcPr/>
                </a:tc>
                <a:tc>
                  <a:txBody>
                    <a:bodyPr/>
                    <a:lstStyle/>
                    <a:p>
                      <a:r>
                        <a:rPr lang="en-US" dirty="0"/>
                        <a:t>93%</a:t>
                      </a:r>
                      <a:endParaRPr dirty="0"/>
                    </a:p>
                  </a:txBody>
                  <a:tcPr/>
                </a:tc>
                <a:tc>
                  <a:txBody>
                    <a:bodyPr/>
                    <a:lstStyle/>
                    <a:p>
                      <a:r>
                        <a:rPr lang="en-US" dirty="0"/>
                        <a:t>91%</a:t>
                      </a:r>
                      <a:endParaRPr dirty="0"/>
                    </a:p>
                  </a:txBody>
                  <a:tcPr/>
                </a:tc>
                <a:extLst>
                  <a:ext uri="{0D108BD9-81ED-4DB2-BD59-A6C34878D82A}">
                    <a16:rowId xmlns:a16="http://schemas.microsoft.com/office/drawing/2014/main" val="10002"/>
                  </a:ext>
                </a:extLst>
              </a:tr>
              <a:tr h="430884">
                <a:tc>
                  <a:txBody>
                    <a:bodyPr/>
                    <a:lstStyle/>
                    <a:p>
                      <a:r>
                        <a:t>Precision (Average)</a:t>
                      </a:r>
                    </a:p>
                  </a:txBody>
                  <a:tcPr/>
                </a:tc>
                <a:tc>
                  <a:txBody>
                    <a:bodyPr/>
                    <a:lstStyle/>
                    <a:p>
                      <a:r>
                        <a:rPr dirty="0"/>
                        <a:t>0.87</a:t>
                      </a:r>
                    </a:p>
                  </a:txBody>
                  <a:tcPr/>
                </a:tc>
                <a:tc>
                  <a:txBody>
                    <a:bodyPr/>
                    <a:lstStyle/>
                    <a:p>
                      <a:r>
                        <a:rPr dirty="0"/>
                        <a:t>0.95</a:t>
                      </a:r>
                    </a:p>
                  </a:txBody>
                  <a:tcPr/>
                </a:tc>
                <a:tc>
                  <a:txBody>
                    <a:bodyPr/>
                    <a:lstStyle/>
                    <a:p>
                      <a:r>
                        <a:rPr lang="en-US" dirty="0"/>
                        <a:t>0.89</a:t>
                      </a:r>
                      <a:endParaRPr dirty="0"/>
                    </a:p>
                  </a:txBody>
                  <a:tcPr/>
                </a:tc>
                <a:tc>
                  <a:txBody>
                    <a:bodyPr/>
                    <a:lstStyle/>
                    <a:p>
                      <a:r>
                        <a:rPr lang="en-US" dirty="0"/>
                        <a:t>0.90</a:t>
                      </a:r>
                      <a:endParaRPr dirty="0"/>
                    </a:p>
                  </a:txBody>
                  <a:tcPr/>
                </a:tc>
                <a:tc>
                  <a:txBody>
                    <a:bodyPr/>
                    <a:lstStyle/>
                    <a:p>
                      <a:r>
                        <a:rPr lang="en-US" dirty="0"/>
                        <a:t>0.91</a:t>
                      </a:r>
                      <a:endParaRPr dirty="0"/>
                    </a:p>
                  </a:txBody>
                  <a:tcPr/>
                </a:tc>
                <a:extLst>
                  <a:ext uri="{0D108BD9-81ED-4DB2-BD59-A6C34878D82A}">
                    <a16:rowId xmlns:a16="http://schemas.microsoft.com/office/drawing/2014/main" val="10003"/>
                  </a:ext>
                </a:extLst>
              </a:tr>
              <a:tr h="430884">
                <a:tc>
                  <a:txBody>
                    <a:bodyPr/>
                    <a:lstStyle/>
                    <a:p>
                      <a:r>
                        <a:t>Recall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4"/>
                  </a:ext>
                </a:extLst>
              </a:tr>
              <a:tr h="430884">
                <a:tc>
                  <a:txBody>
                    <a:bodyPr/>
                    <a:lstStyle/>
                    <a:p>
                      <a:r>
                        <a:t>F1-Score (Average)</a:t>
                      </a:r>
                    </a:p>
                  </a:txBody>
                  <a:tcPr/>
                </a:tc>
                <a:tc>
                  <a:txBody>
                    <a:bodyPr/>
                    <a:lstStyle/>
                    <a:p>
                      <a:r>
                        <a:t>0.87</a:t>
                      </a:r>
                    </a:p>
                  </a:txBody>
                  <a:tcPr/>
                </a:tc>
                <a:tc>
                  <a:txBody>
                    <a:bodyPr/>
                    <a:lstStyle/>
                    <a:p>
                      <a:r>
                        <a:t>0.95</a:t>
                      </a:r>
                    </a:p>
                  </a:txBody>
                  <a:tcPr/>
                </a:tc>
                <a:tc>
                  <a:txBody>
                    <a:bodyPr/>
                    <a:lstStyle/>
                    <a:p>
                      <a:r>
                        <a:rPr lang="en-US" dirty="0"/>
                        <a:t>0.89</a:t>
                      </a:r>
                      <a:endParaRPr dirty="0"/>
                    </a:p>
                  </a:txBody>
                  <a:tcPr/>
                </a:tc>
                <a:tc>
                  <a:txBody>
                    <a:bodyPr/>
                    <a:lstStyle/>
                    <a:p>
                      <a:r>
                        <a:rPr lang="en-US" dirty="0"/>
                        <a:t>0.91</a:t>
                      </a:r>
                      <a:endParaRPr dirty="0"/>
                    </a:p>
                  </a:txBody>
                  <a:tcPr/>
                </a:tc>
                <a:tc>
                  <a:txBody>
                    <a:bodyPr/>
                    <a:lstStyle/>
                    <a:p>
                      <a:r>
                        <a:rPr lang="en-US" dirty="0"/>
                        <a:t>0.91</a:t>
                      </a:r>
                      <a:endParaRPr dirty="0"/>
                    </a:p>
                  </a:txBody>
                  <a:tcPr/>
                </a:tc>
                <a:extLst>
                  <a:ext uri="{0D108BD9-81ED-4DB2-BD59-A6C34878D82A}">
                    <a16:rowId xmlns:a16="http://schemas.microsoft.com/office/drawing/2014/main" val="10005"/>
                  </a:ext>
                </a:extLst>
              </a:tr>
              <a:tr h="754048">
                <a:tc>
                  <a:txBody>
                    <a:bodyPr/>
                    <a:lstStyle/>
                    <a:p>
                      <a:r>
                        <a:t>Overall Model Performance</a:t>
                      </a:r>
                    </a:p>
                  </a:txBody>
                  <a:tcPr/>
                </a:tc>
                <a:tc>
                  <a:txBody>
                    <a:bodyPr/>
                    <a:lstStyle/>
                    <a:p>
                      <a:r>
                        <a:rPr lang="en-US" dirty="0"/>
                        <a:t>Average</a:t>
                      </a:r>
                      <a:endParaRPr dirty="0"/>
                    </a:p>
                  </a:txBody>
                  <a:tcPr/>
                </a:tc>
                <a:tc>
                  <a:txBody>
                    <a:bodyPr/>
                    <a:lstStyle/>
                    <a:p>
                      <a:r>
                        <a:rPr dirty="0"/>
                        <a:t>Excellent</a:t>
                      </a:r>
                    </a:p>
                  </a:txBody>
                  <a:tcPr/>
                </a:tc>
                <a:tc>
                  <a:txBody>
                    <a:bodyPr/>
                    <a:lstStyle/>
                    <a:p>
                      <a:r>
                        <a:rPr lang="en-US" dirty="0"/>
                        <a:t>Average</a:t>
                      </a:r>
                      <a:endParaRPr dirty="0"/>
                    </a:p>
                  </a:txBody>
                  <a:tcPr/>
                </a:tc>
                <a:tc>
                  <a:txBody>
                    <a:bodyPr/>
                    <a:lstStyle/>
                    <a:p>
                      <a:r>
                        <a:rPr lang="en-US" dirty="0"/>
                        <a:t>Good</a:t>
                      </a:r>
                      <a:endParaRPr dirty="0"/>
                    </a:p>
                  </a:txBody>
                  <a:tcPr/>
                </a:tc>
                <a:tc>
                  <a:txBody>
                    <a:bodyPr/>
                    <a:lstStyle/>
                    <a:p>
                      <a:r>
                        <a:rPr lang="en-US" dirty="0"/>
                        <a:t>Good</a:t>
                      </a:r>
                      <a:endParaRPr dirty="0"/>
                    </a:p>
                  </a:txBody>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D052E652-B8A3-AC90-E07C-831AE54A7DC5}"/>
              </a:ext>
            </a:extLst>
          </p:cNvPr>
          <p:cNvSpPr txBox="1"/>
          <p:nvPr/>
        </p:nvSpPr>
        <p:spPr>
          <a:xfrm>
            <a:off x="206475" y="559367"/>
            <a:ext cx="11779050" cy="1015663"/>
          </a:xfrm>
          <a:prstGeom prst="rect">
            <a:avLst/>
          </a:prstGeom>
          <a:noFill/>
        </p:spPr>
        <p:txBody>
          <a:bodyPr wrap="square" rtlCol="0">
            <a:spAutoFit/>
          </a:bodyPr>
          <a:lstStyle/>
          <a:p>
            <a:pPr algn="just"/>
            <a:r>
              <a:rPr lang="en-US" sz="2400" b="1" dirty="0">
                <a:solidFill>
                  <a:srgbClr val="0070C0"/>
                </a:solidFill>
              </a:rPr>
              <a:t>2. Developing the ML models :</a:t>
            </a:r>
          </a:p>
          <a:p>
            <a:pPr algn="just"/>
            <a:r>
              <a:rPr lang="en-US" dirty="0"/>
              <a:t>We evaluate the performance of five machine learning models after training with the given data : Logistic Regression , Random Forest Classifier , Decision Tree, K-nearest </a:t>
            </a:r>
            <a:r>
              <a:rPr lang="en-US" dirty="0" err="1"/>
              <a:t>neighbour</a:t>
            </a:r>
            <a:r>
              <a:rPr lang="en-US" dirty="0"/>
              <a:t> and Support Vector Classifier and below are the outcomes.</a:t>
            </a:r>
            <a:endParaRPr lang="en-IN" dirty="0"/>
          </a:p>
        </p:txBody>
      </p:sp>
      <p:sp>
        <p:nvSpPr>
          <p:cNvPr id="16" name="TextBox 15">
            <a:extLst>
              <a:ext uri="{FF2B5EF4-FFF2-40B4-BE49-F238E27FC236}">
                <a16:creationId xmlns:a16="http://schemas.microsoft.com/office/drawing/2014/main" id="{32058377-0986-FAA4-0677-0061673BE331}"/>
              </a:ext>
            </a:extLst>
          </p:cNvPr>
          <p:cNvSpPr txBox="1"/>
          <p:nvPr/>
        </p:nvSpPr>
        <p:spPr>
          <a:xfrm>
            <a:off x="0" y="5472139"/>
            <a:ext cx="12113344"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t>Random Forest Classifier stands out with excellent performance, achieving perfect training accuracy and the highest test accuracy (95%) among the models.</a:t>
            </a:r>
          </a:p>
          <a:p>
            <a:pPr marL="285750" indent="-285750" algn="just">
              <a:buFont typeface="Arial" panose="020B0604020202020204" pitchFamily="34" charset="0"/>
              <a:buChar char="•"/>
            </a:pPr>
            <a:r>
              <a:rPr lang="en-US" dirty="0"/>
              <a:t>Logistic Regression, Decision Tree, K-Nearest Neighbors, and Support Vector Classifier have good overall performance, with KNN and SVC showing slightly better precision, recall, and F1-scores compared to Logistic Regression and Decision Tree.</a:t>
            </a:r>
            <a:endParaRPr lang="en-IN" dirty="0"/>
          </a:p>
        </p:txBody>
      </p:sp>
    </p:spTree>
    <p:custDataLst>
      <p:tags r:id="rId1"/>
    </p:custDataLst>
    <p:extLst>
      <p:ext uri="{BB962C8B-B14F-4D97-AF65-F5344CB8AC3E}">
        <p14:creationId xmlns:p14="http://schemas.microsoft.com/office/powerpoint/2010/main" val="303709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3EC414-F4BA-BBD2-02EF-24318BA15E8D}"/>
              </a:ext>
            </a:extLst>
          </p:cNvPr>
          <p:cNvSpPr/>
          <p:nvPr/>
        </p:nvSpPr>
        <p:spPr>
          <a:xfrm>
            <a:off x="371304" y="120693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Data Loading &amp; Thresholds Definition</a:t>
            </a:r>
            <a:r>
              <a:rPr lang="en-US" b="1" dirty="0"/>
              <a:t> </a:t>
            </a:r>
          </a:p>
          <a:p>
            <a:pPr algn="ctr"/>
            <a:r>
              <a:rPr lang="en-US" dirty="0"/>
              <a:t>Load device statistics from the dataset and define thresholds for features.</a:t>
            </a:r>
            <a:endParaRPr lang="en-IN" dirty="0"/>
          </a:p>
        </p:txBody>
      </p:sp>
      <p:sp>
        <p:nvSpPr>
          <p:cNvPr id="5" name="Rectangle 4">
            <a:extLst>
              <a:ext uri="{FF2B5EF4-FFF2-40B4-BE49-F238E27FC236}">
                <a16:creationId xmlns:a16="http://schemas.microsoft.com/office/drawing/2014/main" id="{83A91EE2-E2D8-B6CC-B802-1691A6C0D1B3}"/>
              </a:ext>
            </a:extLst>
          </p:cNvPr>
          <p:cNvSpPr/>
          <p:nvPr/>
        </p:nvSpPr>
        <p:spPr>
          <a:xfrm>
            <a:off x="322626" y="266210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Input &amp; Data Collection</a:t>
            </a:r>
          </a:p>
          <a:p>
            <a:pPr algn="ctr"/>
            <a:r>
              <a:rPr lang="en-US" dirty="0"/>
              <a:t>Users input details for multiple appliances (type, usage hours, etc.).</a:t>
            </a:r>
            <a:endParaRPr lang="en-IN" dirty="0"/>
          </a:p>
        </p:txBody>
      </p:sp>
      <p:sp>
        <p:nvSpPr>
          <p:cNvPr id="6" name="Rectangle 5">
            <a:extLst>
              <a:ext uri="{FF2B5EF4-FFF2-40B4-BE49-F238E27FC236}">
                <a16:creationId xmlns:a16="http://schemas.microsoft.com/office/drawing/2014/main" id="{8D4B4E64-E26A-C6BD-F842-1F787DE33D4C}"/>
              </a:ext>
            </a:extLst>
          </p:cNvPr>
          <p:cNvSpPr/>
          <p:nvPr/>
        </p:nvSpPr>
        <p:spPr>
          <a:xfrm>
            <a:off x="322626" y="423278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Rule-Based Suggestions</a:t>
            </a:r>
          </a:p>
          <a:p>
            <a:pPr algn="ctr"/>
            <a:r>
              <a:rPr lang="en-US" dirty="0"/>
              <a:t>Apply predefined rules to assess efficiency and generate basic suggestions.</a:t>
            </a:r>
            <a:endParaRPr lang="en-IN" dirty="0"/>
          </a:p>
        </p:txBody>
      </p:sp>
      <p:sp>
        <p:nvSpPr>
          <p:cNvPr id="7" name="Rectangle 6">
            <a:extLst>
              <a:ext uri="{FF2B5EF4-FFF2-40B4-BE49-F238E27FC236}">
                <a16:creationId xmlns:a16="http://schemas.microsoft.com/office/drawing/2014/main" id="{3534B048-B59C-FE46-1BBA-B2704EF5F9DB}"/>
              </a:ext>
            </a:extLst>
          </p:cNvPr>
          <p:cNvSpPr/>
          <p:nvPr/>
        </p:nvSpPr>
        <p:spPr>
          <a:xfrm>
            <a:off x="304171" y="5815799"/>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AI-Based Suggestions</a:t>
            </a:r>
          </a:p>
          <a:p>
            <a:pPr algn="ctr"/>
            <a:r>
              <a:rPr lang="en-US" dirty="0"/>
              <a:t>Use Google </a:t>
            </a:r>
            <a:r>
              <a:rPr lang="en-US" dirty="0" err="1"/>
              <a:t>PaLM</a:t>
            </a:r>
            <a:r>
              <a:rPr lang="en-US" dirty="0"/>
              <a:t> to generate additional suggestions for improving sustainability.</a:t>
            </a:r>
            <a:endParaRPr lang="en-IN" dirty="0"/>
          </a:p>
        </p:txBody>
      </p:sp>
      <p:sp>
        <p:nvSpPr>
          <p:cNvPr id="9" name="Rectangle 8">
            <a:extLst>
              <a:ext uri="{FF2B5EF4-FFF2-40B4-BE49-F238E27FC236}">
                <a16:creationId xmlns:a16="http://schemas.microsoft.com/office/drawing/2014/main" id="{4B0C981F-F9DD-A781-6DAF-F6F0C8C08890}"/>
              </a:ext>
            </a:extLst>
          </p:cNvPr>
          <p:cNvSpPr/>
          <p:nvPr/>
        </p:nvSpPr>
        <p:spPr>
          <a:xfrm>
            <a:off x="6335662" y="1157585"/>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User Interface</a:t>
            </a:r>
          </a:p>
          <a:p>
            <a:pPr algn="ctr"/>
            <a:r>
              <a:rPr lang="en-US" dirty="0"/>
              <a:t>Interactive interface created with </a:t>
            </a:r>
            <a:r>
              <a:rPr lang="en-US" dirty="0" err="1"/>
              <a:t>Streamlit</a:t>
            </a:r>
            <a:r>
              <a:rPr lang="en-US" dirty="0"/>
              <a:t> for input and results display.</a:t>
            </a:r>
            <a:endParaRPr lang="en-IN" dirty="0"/>
          </a:p>
        </p:txBody>
      </p:sp>
      <p:sp>
        <p:nvSpPr>
          <p:cNvPr id="10" name="Rectangle 9">
            <a:extLst>
              <a:ext uri="{FF2B5EF4-FFF2-40B4-BE49-F238E27FC236}">
                <a16:creationId xmlns:a16="http://schemas.microsoft.com/office/drawing/2014/main" id="{52EAA094-AB31-BEE5-87F2-7DF0288C2C39}"/>
              </a:ext>
            </a:extLst>
          </p:cNvPr>
          <p:cNvSpPr/>
          <p:nvPr/>
        </p:nvSpPr>
        <p:spPr>
          <a:xfrm>
            <a:off x="6307392" y="4257724"/>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b="1" dirty="0"/>
          </a:p>
          <a:p>
            <a:pPr algn="ctr"/>
            <a:r>
              <a:rPr lang="en-IN" b="1" dirty="0"/>
              <a:t>Comparative Analysis</a:t>
            </a:r>
          </a:p>
          <a:p>
            <a:pPr algn="ctr"/>
            <a:r>
              <a:rPr lang="en-US" dirty="0"/>
              <a:t>Compare all input appliances and provide comparative recommendations.</a:t>
            </a:r>
          </a:p>
          <a:p>
            <a:pPr algn="ctr"/>
            <a:endParaRPr lang="en-IN" dirty="0"/>
          </a:p>
        </p:txBody>
      </p:sp>
      <p:sp>
        <p:nvSpPr>
          <p:cNvPr id="11" name="Rectangle 10">
            <a:extLst>
              <a:ext uri="{FF2B5EF4-FFF2-40B4-BE49-F238E27FC236}">
                <a16:creationId xmlns:a16="http://schemas.microsoft.com/office/drawing/2014/main" id="{E50EE332-A161-3225-75E2-53D736B48627}"/>
              </a:ext>
            </a:extLst>
          </p:cNvPr>
          <p:cNvSpPr/>
          <p:nvPr/>
        </p:nvSpPr>
        <p:spPr>
          <a:xfrm>
            <a:off x="6425384" y="5791268"/>
            <a:ext cx="4896461" cy="9242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a:t>Alternative Recommendations</a:t>
            </a:r>
          </a:p>
          <a:p>
            <a:pPr algn="ctr"/>
            <a:r>
              <a:rPr lang="en-IN" dirty="0"/>
              <a:t>Suggest more sustainable alternatives for inefficient appliances.</a:t>
            </a:r>
          </a:p>
        </p:txBody>
      </p:sp>
      <p:sp>
        <p:nvSpPr>
          <p:cNvPr id="14" name="Rectangle 13">
            <a:extLst>
              <a:ext uri="{FF2B5EF4-FFF2-40B4-BE49-F238E27FC236}">
                <a16:creationId xmlns:a16="http://schemas.microsoft.com/office/drawing/2014/main" id="{55660B83-218F-3218-4CCE-DE5F46FC46A4}"/>
              </a:ext>
            </a:extLst>
          </p:cNvPr>
          <p:cNvSpPr/>
          <p:nvPr/>
        </p:nvSpPr>
        <p:spPr>
          <a:xfrm>
            <a:off x="6307392" y="2679388"/>
            <a:ext cx="4896461" cy="101746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IN" b="1" dirty="0" err="1"/>
              <a:t>LangChain</a:t>
            </a:r>
            <a:r>
              <a:rPr lang="en-IN" b="1" dirty="0"/>
              <a:t> Integration</a:t>
            </a:r>
          </a:p>
          <a:p>
            <a:pPr algn="ctr"/>
            <a:r>
              <a:rPr lang="en-US" dirty="0"/>
              <a:t>Use </a:t>
            </a:r>
            <a:r>
              <a:rPr lang="en-US" dirty="0" err="1"/>
              <a:t>LangChain</a:t>
            </a:r>
            <a:r>
              <a:rPr lang="en-US" dirty="0"/>
              <a:t> to manage interactions between the application and the Google </a:t>
            </a:r>
            <a:r>
              <a:rPr lang="en-US" dirty="0" err="1"/>
              <a:t>PaLM</a:t>
            </a:r>
            <a:r>
              <a:rPr lang="en-US" dirty="0"/>
              <a:t> API, handling complex queries and responses.</a:t>
            </a:r>
            <a:endParaRPr lang="en-IN" dirty="0"/>
          </a:p>
        </p:txBody>
      </p:sp>
      <p:sp>
        <p:nvSpPr>
          <p:cNvPr id="15" name="Arrow: Right 14">
            <a:extLst>
              <a:ext uri="{FF2B5EF4-FFF2-40B4-BE49-F238E27FC236}">
                <a16:creationId xmlns:a16="http://schemas.microsoft.com/office/drawing/2014/main" id="{587568F8-3AEC-7BF6-FDF6-DB0C4DD55016}"/>
              </a:ext>
            </a:extLst>
          </p:cNvPr>
          <p:cNvSpPr/>
          <p:nvPr/>
        </p:nvSpPr>
        <p:spPr>
          <a:xfrm rot="16200000">
            <a:off x="8571704" y="2262905"/>
            <a:ext cx="603681" cy="2180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D96D3C78-911A-AD44-3985-803946CC32FB}"/>
              </a:ext>
            </a:extLst>
          </p:cNvPr>
          <p:cNvSpPr/>
          <p:nvPr/>
        </p:nvSpPr>
        <p:spPr>
          <a:xfrm rot="5400000">
            <a:off x="2504347" y="3812113"/>
            <a:ext cx="630377" cy="2109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113898E-6275-8A22-5E4D-764A6AA2E446}"/>
              </a:ext>
            </a:extLst>
          </p:cNvPr>
          <p:cNvSpPr/>
          <p:nvPr/>
        </p:nvSpPr>
        <p:spPr>
          <a:xfrm>
            <a:off x="5211093" y="5988268"/>
            <a:ext cx="1214291" cy="27488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B2E48E0-918F-FCC3-6311-B7D29219371E}"/>
              </a:ext>
            </a:extLst>
          </p:cNvPr>
          <p:cNvSpPr/>
          <p:nvPr/>
        </p:nvSpPr>
        <p:spPr>
          <a:xfrm rot="5400000">
            <a:off x="2565600" y="2293030"/>
            <a:ext cx="518652" cy="20019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2EF5EF5F-5DBC-1C43-E84B-FFBC12D3A99A}"/>
              </a:ext>
            </a:extLst>
          </p:cNvPr>
          <p:cNvSpPr/>
          <p:nvPr/>
        </p:nvSpPr>
        <p:spPr>
          <a:xfrm rot="5400000">
            <a:off x="2508004" y="5387999"/>
            <a:ext cx="633843"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82A78E61-7BD5-C805-7B78-2203DE71FFA2}"/>
              </a:ext>
            </a:extLst>
          </p:cNvPr>
          <p:cNvSpPr/>
          <p:nvPr/>
        </p:nvSpPr>
        <p:spPr>
          <a:xfrm rot="16200000">
            <a:off x="8560986" y="3851958"/>
            <a:ext cx="616208" cy="20911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47E17201-4F7F-F1DE-08CE-02C9C8973C0E}"/>
              </a:ext>
            </a:extLst>
          </p:cNvPr>
          <p:cNvSpPr/>
          <p:nvPr/>
        </p:nvSpPr>
        <p:spPr>
          <a:xfrm rot="16200000">
            <a:off x="8577647" y="5363266"/>
            <a:ext cx="634248" cy="2217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38F7EC5-6F2D-0F32-ED47-DE8C7B572CF0}"/>
              </a:ext>
            </a:extLst>
          </p:cNvPr>
          <p:cNvSpPr txBox="1"/>
          <p:nvPr/>
        </p:nvSpPr>
        <p:spPr>
          <a:xfrm>
            <a:off x="196645" y="97456"/>
            <a:ext cx="11798710" cy="400110"/>
          </a:xfrm>
          <a:prstGeom prst="rect">
            <a:avLst/>
          </a:prstGeom>
          <a:noFill/>
        </p:spPr>
        <p:txBody>
          <a:bodyPr wrap="square" rtlCol="0">
            <a:spAutoFit/>
          </a:bodyPr>
          <a:lstStyle/>
          <a:p>
            <a:r>
              <a:rPr lang="en-US" sz="2000" b="1" dirty="0"/>
              <a:t>			</a:t>
            </a:r>
            <a:r>
              <a:rPr lang="en-US" sz="2000" b="1" dirty="0">
                <a:solidFill>
                  <a:schemeClr val="bg2">
                    <a:lumMod val="75000"/>
                  </a:schemeClr>
                </a:solidFill>
              </a:rPr>
              <a:t>3.  METHODOLOGY FOR OPTIMIZED SUGGESTIONS</a:t>
            </a:r>
          </a:p>
        </p:txBody>
      </p:sp>
      <p:sp>
        <p:nvSpPr>
          <p:cNvPr id="2" name="TextBox 1">
            <a:extLst>
              <a:ext uri="{FF2B5EF4-FFF2-40B4-BE49-F238E27FC236}">
                <a16:creationId xmlns:a16="http://schemas.microsoft.com/office/drawing/2014/main" id="{4C5D98F7-09D0-612B-377D-42925F7CB3F1}"/>
              </a:ext>
            </a:extLst>
          </p:cNvPr>
          <p:cNvSpPr txBox="1"/>
          <p:nvPr/>
        </p:nvSpPr>
        <p:spPr>
          <a:xfrm>
            <a:off x="196645" y="572624"/>
            <a:ext cx="11995355" cy="369332"/>
          </a:xfrm>
          <a:prstGeom prst="rect">
            <a:avLst/>
          </a:prstGeom>
          <a:noFill/>
        </p:spPr>
        <p:txBody>
          <a:bodyPr wrap="square" rtlCol="0">
            <a:spAutoFit/>
          </a:bodyPr>
          <a:lstStyle/>
          <a:p>
            <a:r>
              <a:rPr lang="en-US" b="1" dirty="0"/>
              <a:t>After training the ML models we create personalized suggestions using the below methodology to improve the sustainability.</a:t>
            </a:r>
            <a:endParaRPr lang="en-IN" b="1" dirty="0"/>
          </a:p>
        </p:txBody>
      </p:sp>
    </p:spTree>
    <p:extLst>
      <p:ext uri="{BB962C8B-B14F-4D97-AF65-F5344CB8AC3E}">
        <p14:creationId xmlns:p14="http://schemas.microsoft.com/office/powerpoint/2010/main" val="38344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543E63A-843A-0C61-9B0A-644D8007F976}"/>
              </a:ext>
            </a:extLst>
          </p:cNvPr>
          <p:cNvSpPr>
            <a:spLocks noChangeArrowheads="1"/>
          </p:cNvSpPr>
          <p:nvPr/>
        </p:nvSpPr>
        <p:spPr bwMode="auto">
          <a:xfrm>
            <a:off x="128114" y="0"/>
            <a:ext cx="11935772"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accent3"/>
                </a:solidFill>
                <a:effectLst/>
                <a:latin typeface="Arial" panose="020B0604020202020204" pitchFamily="34" charset="0"/>
              </a:rPr>
              <a:t>4. Model Complexity :</a:t>
            </a:r>
          </a:p>
          <a:p>
            <a:pPr marL="342900" indent="-342900" algn="just" eaLnBrk="0" fontAlgn="base" hangingPunct="0">
              <a:lnSpc>
                <a:spcPct val="150000"/>
              </a:lnSpc>
              <a:spcBef>
                <a:spcPct val="0"/>
              </a:spcBef>
              <a:spcAft>
                <a:spcPct val="0"/>
              </a:spcAft>
              <a:buFont typeface="+mj-lt"/>
              <a:buAutoNum type="arabicPeriod"/>
            </a:pPr>
            <a:r>
              <a:rPr lang="en-US" b="1" dirty="0"/>
              <a:t> Overfitting vs. Underfitting</a:t>
            </a:r>
            <a:r>
              <a:rPr lang="en-US" dirty="0"/>
              <a:t>: Decision Tree tends to overfit with perfect training accuracy but lower test accuracy, while Random Forest mitigates overfitting by averaging multiple trees, achieving better generalization.</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indent="-342900" algn="just" eaLnBrk="0" fontAlgn="base" hangingPunct="0">
              <a:lnSpc>
                <a:spcPct val="150000"/>
              </a:lnSpc>
              <a:spcBef>
                <a:spcPct val="0"/>
              </a:spcBef>
              <a:spcAft>
                <a:spcPct val="0"/>
              </a:spcAft>
              <a:buFont typeface="+mj-lt"/>
              <a:buAutoNum type="arabicPeriod"/>
            </a:pPr>
            <a:r>
              <a:rPr lang="en-US" b="1" dirty="0"/>
              <a:t>Computational Complexity</a:t>
            </a:r>
            <a:r>
              <a:rPr lang="en-US" dirty="0"/>
              <a:t>: Logistic Regression is computationally efficient and quick to train, whereas Random Forest and SVC require more time and resources due to their complexity.</a:t>
            </a:r>
            <a:endParaRPr kumimoji="0" lang="en-US" altLang="en-US" sz="1800" b="1" i="0" u="none" strike="noStrike" cap="none" normalizeH="0" baseline="0" dirty="0">
              <a:ln>
                <a:noFill/>
              </a:ln>
              <a:solidFill>
                <a:schemeClr val="accent3"/>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Rule-Based System:</a:t>
            </a:r>
            <a:r>
              <a:rPr lang="en-US" altLang="en-US" dirty="0"/>
              <a:t> </a:t>
            </a:r>
            <a:r>
              <a:rPr kumimoji="0" lang="en-US" altLang="en-US" sz="1800" b="0" i="0" u="none" strike="noStrike" cap="none" normalizeH="0" baseline="0" dirty="0">
                <a:ln>
                  <a:noFill/>
                </a:ln>
                <a:solidFill>
                  <a:schemeClr val="tx1"/>
                </a:solidFill>
                <a:effectLst/>
              </a:rPr>
              <a:t>Static conditions and rules increase complexity with more rules and specific conditions, requiring ongoing updates.</a:t>
            </a:r>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rPr>
              <a:t> AI Model Integration:</a:t>
            </a:r>
            <a:r>
              <a:rPr lang="en-US" altLang="en-US" dirty="0"/>
              <a:t> </a:t>
            </a:r>
            <a:r>
              <a:rPr kumimoji="0" lang="en-US" altLang="en-US" sz="1800" b="0" i="0" u="none" strike="noStrike" cap="none" normalizeH="0" baseline="0" dirty="0">
                <a:ln>
                  <a:noFill/>
                </a:ln>
                <a:solidFill>
                  <a:schemeClr val="tx1"/>
                </a:solidFill>
                <a:effectLst/>
              </a:rPr>
              <a:t>Google </a:t>
            </a:r>
            <a:r>
              <a:rPr kumimoji="0" lang="en-US" altLang="en-US" sz="1800" b="0" i="0" u="none" strike="noStrike" cap="none" normalizeH="0" baseline="0" dirty="0" err="1">
                <a:ln>
                  <a:noFill/>
                </a:ln>
                <a:solidFill>
                  <a:schemeClr val="tx1"/>
                </a:solidFill>
                <a:effectLst/>
              </a:rPr>
              <a:t>PaLM</a:t>
            </a:r>
            <a:r>
              <a:rPr kumimoji="0" lang="en-US" altLang="en-US" sz="1800" b="0" i="0" u="none" strike="noStrike" cap="none" normalizeH="0" baseline="0" dirty="0">
                <a:ln>
                  <a:noFill/>
                </a:ln>
                <a:solidFill>
                  <a:schemeClr val="tx1"/>
                </a:solidFill>
                <a:effectLst/>
              </a:rPr>
              <a:t> handles complex predictions and adaptations, involving data preprocessing and continuous model retraining.</a:t>
            </a:r>
            <a:endParaRPr lang="en-US" altLang="en-US" dirty="0"/>
          </a:p>
          <a:p>
            <a:pPr marL="342900" marR="0" lvl="0" indent="-342900" algn="just"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1" i="0" u="none" strike="noStrike" cap="none" normalizeH="0" baseline="0" dirty="0" err="1">
                <a:ln>
                  <a:noFill/>
                </a:ln>
                <a:solidFill>
                  <a:schemeClr val="tx1"/>
                </a:solidFill>
                <a:effectLst/>
              </a:rPr>
              <a:t>LangChain</a:t>
            </a:r>
            <a:r>
              <a:rPr kumimoji="0" lang="en-US" altLang="en-US" sz="1800" b="1" i="0" u="none" strike="noStrike" cap="none" normalizeH="0" baseline="0" dirty="0">
                <a:ln>
                  <a:noFill/>
                </a:ln>
                <a:solidFill>
                  <a:schemeClr val="tx1"/>
                </a:solidFill>
                <a:effectLst/>
              </a:rPr>
              <a:t> Layer:</a:t>
            </a:r>
            <a:r>
              <a:rPr lang="en-US" altLang="en-US" dirty="0"/>
              <a:t> </a:t>
            </a:r>
            <a:r>
              <a:rPr kumimoji="0" lang="en-US" altLang="en-US" sz="1800" b="0" i="0" u="none" strike="noStrike" cap="none" normalizeH="0" baseline="0" dirty="0">
                <a:ln>
                  <a:noFill/>
                </a:ln>
                <a:solidFill>
                  <a:schemeClr val="tx1"/>
                </a:solidFill>
                <a:effectLst/>
              </a:rPr>
              <a:t>Manages natural language queries and optimizes responses, adding complexity in interaction management.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DF86E07-66C6-33C4-687E-8C5338042B16}"/>
              </a:ext>
            </a:extLst>
          </p:cNvPr>
          <p:cNvSpPr txBox="1"/>
          <p:nvPr/>
        </p:nvSpPr>
        <p:spPr>
          <a:xfrm>
            <a:off x="128114" y="4520070"/>
            <a:ext cx="11935772" cy="2492990"/>
          </a:xfrm>
          <a:prstGeom prst="rect">
            <a:avLst/>
          </a:prstGeom>
          <a:noFill/>
        </p:spPr>
        <p:txBody>
          <a:bodyPr wrap="square" rtlCol="0">
            <a:spAutoFit/>
          </a:bodyPr>
          <a:lstStyle/>
          <a:p>
            <a:pPr algn="just">
              <a:lnSpc>
                <a:spcPct val="150000"/>
              </a:lnSpc>
            </a:pPr>
            <a:r>
              <a:rPr lang="en-US" sz="2000" b="1" dirty="0">
                <a:solidFill>
                  <a:srgbClr val="0070C0"/>
                </a:solidFill>
              </a:rPr>
              <a:t>5. Next Steps for Maturing the Model</a:t>
            </a:r>
          </a:p>
          <a:p>
            <a:pPr algn="just">
              <a:lnSpc>
                <a:spcPct val="150000"/>
              </a:lnSpc>
            </a:pPr>
            <a:r>
              <a:rPr lang="en-US" b="1" dirty="0"/>
              <a:t>1. Monitor and Retrain ML model : </a:t>
            </a:r>
            <a:r>
              <a:rPr lang="en-US" dirty="0"/>
              <a:t>Continuously monitor the ML model performance with new data and periodically retrain the model to adapt to changes in data patterns, ensuring sustained accuracy and relevance.</a:t>
            </a:r>
            <a:endParaRPr lang="en-US" b="1" dirty="0">
              <a:solidFill>
                <a:srgbClr val="0070C0"/>
              </a:solidFill>
            </a:endParaRPr>
          </a:p>
          <a:p>
            <a:pPr algn="just">
              <a:lnSpc>
                <a:spcPct val="150000"/>
              </a:lnSpc>
            </a:pPr>
            <a:r>
              <a:rPr lang="en-US" b="1" dirty="0"/>
              <a:t>2. Enhance Rule-Based Logic: </a:t>
            </a:r>
            <a:r>
              <a:rPr lang="en-US" dirty="0"/>
              <a:t>Refine and expand the rule set to improve accuracy and handle more diverse scenarios. Integrate user feedback to continuously update and optimize these rules.</a:t>
            </a:r>
          </a:p>
          <a:p>
            <a:pPr algn="just"/>
            <a:endParaRPr lang="en-IN" b="1" dirty="0">
              <a:solidFill>
                <a:srgbClr val="0070C0"/>
              </a:solidFill>
            </a:endParaRPr>
          </a:p>
        </p:txBody>
      </p:sp>
    </p:spTree>
    <p:extLst>
      <p:ext uri="{BB962C8B-B14F-4D97-AF65-F5344CB8AC3E}">
        <p14:creationId xmlns:p14="http://schemas.microsoft.com/office/powerpoint/2010/main" val="107099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EC2A35-7458-4954-9635-46A3A0BCBE2F}"/>
              </a:ext>
            </a:extLst>
          </p:cNvPr>
          <p:cNvSpPr>
            <a:spLocks noGrp="1"/>
          </p:cNvSpPr>
          <p:nvPr>
            <p:ph type="title"/>
          </p:nvPr>
        </p:nvSpPr>
        <p:spPr>
          <a:xfrm>
            <a:off x="253853" y="163411"/>
            <a:ext cx="11535561" cy="811922"/>
          </a:xfrm>
        </p:spPr>
        <p:txBody>
          <a:bodyPr/>
          <a:lstStyle/>
          <a:p>
            <a:r>
              <a:rPr lang="en-US" b="1" dirty="0"/>
              <a:t>Proving this works using Evaluation metrics </a:t>
            </a:r>
            <a:br>
              <a:rPr lang="en-US" b="1" dirty="0"/>
            </a:br>
            <a:endParaRPr lang="en-US" sz="2000" i="1" dirty="0"/>
          </a:p>
        </p:txBody>
      </p:sp>
      <p:sp>
        <p:nvSpPr>
          <p:cNvPr id="2" name="Rectangle 1">
            <a:extLst>
              <a:ext uri="{FF2B5EF4-FFF2-40B4-BE49-F238E27FC236}">
                <a16:creationId xmlns:a16="http://schemas.microsoft.com/office/drawing/2014/main" id="{2BD4DFBD-F4B9-412E-C235-8599EFFDF669}"/>
              </a:ext>
            </a:extLst>
          </p:cNvPr>
          <p:cNvSpPr>
            <a:spLocks noChangeArrowheads="1"/>
          </p:cNvSpPr>
          <p:nvPr/>
        </p:nvSpPr>
        <p:spPr bwMode="auto">
          <a:xfrm>
            <a:off x="176344" y="975333"/>
            <a:ext cx="630929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Precision</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positive predictions. Useful for understanding how many of the predicted positive cases are actually positive.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Recall</a:t>
            </a:r>
            <a:r>
              <a:rPr kumimoji="0" lang="en-US" altLang="en-US" sz="1800" b="0" i="0" u="none" strike="noStrike" cap="none" normalizeH="0" baseline="0" dirty="0">
                <a:ln>
                  <a:noFill/>
                </a:ln>
                <a:solidFill>
                  <a:schemeClr val="tx1"/>
                </a:solidFill>
                <a:effectLst/>
                <a:latin typeface="Arial" panose="020B0604020202020204" pitchFamily="34" charset="0"/>
              </a:rPr>
              <a:t>: Measures the proportion of true positives among all actual positives. Indicates how well the model captures all positive cases.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F1 Score</a:t>
            </a:r>
            <a:r>
              <a:rPr kumimoji="0" lang="en-US" altLang="en-US" sz="1800" b="0" i="0" u="none" strike="noStrike" cap="none" normalizeH="0" baseline="0" dirty="0">
                <a:ln>
                  <a:noFill/>
                </a:ln>
                <a:solidFill>
                  <a:schemeClr val="tx1"/>
                </a:solidFill>
                <a:effectLst/>
                <a:latin typeface="Arial" panose="020B0604020202020204" pitchFamily="34" charset="0"/>
              </a:rPr>
              <a:t>: Harmonic mean of precision and recall. Provides a balance between the two metrics, especially useful when dealing with imbalanced classes.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ROC Curve</a:t>
            </a:r>
            <a:r>
              <a:rPr kumimoji="0" lang="en-US" altLang="en-US" sz="1800" b="0" i="0" u="none" strike="noStrike" cap="none" normalizeH="0" baseline="0" dirty="0">
                <a:ln>
                  <a:noFill/>
                </a:ln>
                <a:solidFill>
                  <a:schemeClr val="tx1"/>
                </a:solidFill>
                <a:effectLst/>
                <a:latin typeface="Arial" panose="020B0604020202020204" pitchFamily="34" charset="0"/>
              </a:rPr>
              <a:t>: Plots the true positive rate against the false positive rate at various threshold settings. Helps in visualizing the trade-off between sensitivity and specificity.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AUC (Area Under the Curve)</a:t>
            </a:r>
            <a:r>
              <a:rPr kumimoji="0" lang="en-US" altLang="en-US" sz="1800" b="0" i="0" u="none" strike="noStrike" cap="none" normalizeH="0" baseline="0" dirty="0">
                <a:ln>
                  <a:noFill/>
                </a:ln>
                <a:solidFill>
                  <a:schemeClr val="tx1"/>
                </a:solidFill>
                <a:effectLst/>
                <a:latin typeface="Arial" panose="020B0604020202020204" pitchFamily="34" charset="0"/>
              </a:rPr>
              <a:t>: Represents the overall performance of the model across all classification thresholds. A higher AUC indicates a better model performance. </a:t>
            </a:r>
          </a:p>
        </p:txBody>
      </p:sp>
      <p:pic>
        <p:nvPicPr>
          <p:cNvPr id="5" name="Picture 4">
            <a:extLst>
              <a:ext uri="{FF2B5EF4-FFF2-40B4-BE49-F238E27FC236}">
                <a16:creationId xmlns:a16="http://schemas.microsoft.com/office/drawing/2014/main" id="{0FC11C86-B7EB-0190-0351-5332260738FB}"/>
              </a:ext>
            </a:extLst>
          </p:cNvPr>
          <p:cNvPicPr>
            <a:picLocks noChangeAspect="1"/>
          </p:cNvPicPr>
          <p:nvPr/>
        </p:nvPicPr>
        <p:blipFill rotWithShape="1">
          <a:blip r:embed="rId4">
            <a:extLst>
              <a:ext uri="{28A0092B-C50C-407E-A947-70E740481C1C}">
                <a14:useLocalDpi xmlns:a14="http://schemas.microsoft.com/office/drawing/2010/main" val="0"/>
              </a:ext>
            </a:extLst>
          </a:blip>
          <a:srcRect l="1683" r="3424" b="2130"/>
          <a:stretch/>
        </p:blipFill>
        <p:spPr>
          <a:xfrm>
            <a:off x="6485642" y="1097881"/>
            <a:ext cx="5452505" cy="5199225"/>
          </a:xfrm>
          <a:prstGeom prst="rect">
            <a:avLst/>
          </a:prstGeom>
        </p:spPr>
      </p:pic>
    </p:spTree>
    <p:custDataLst>
      <p:tags r:id="rId1"/>
    </p:custDataLst>
    <p:extLst>
      <p:ext uri="{BB962C8B-B14F-4D97-AF65-F5344CB8AC3E}">
        <p14:creationId xmlns:p14="http://schemas.microsoft.com/office/powerpoint/2010/main" val="226602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CC6EC8-A4B4-D789-7443-C3694C662B15}"/>
              </a:ext>
            </a:extLst>
          </p:cNvPr>
          <p:cNvPicPr>
            <a:picLocks noChangeAspect="1"/>
          </p:cNvPicPr>
          <p:nvPr/>
        </p:nvPicPr>
        <p:blipFill>
          <a:blip r:embed="rId2"/>
          <a:stretch>
            <a:fillRect/>
          </a:stretch>
        </p:blipFill>
        <p:spPr>
          <a:xfrm>
            <a:off x="2463092" y="98322"/>
            <a:ext cx="6498899" cy="6114818"/>
          </a:xfrm>
          <a:prstGeom prst="rect">
            <a:avLst/>
          </a:prstGeom>
        </p:spPr>
      </p:pic>
    </p:spTree>
    <p:extLst>
      <p:ext uri="{BB962C8B-B14F-4D97-AF65-F5344CB8AC3E}">
        <p14:creationId xmlns:p14="http://schemas.microsoft.com/office/powerpoint/2010/main" val="408249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2DD3-E282-4B62-BA70-E9246D391350}"/>
              </a:ext>
            </a:extLst>
          </p:cNvPr>
          <p:cNvSpPr>
            <a:spLocks noGrp="1"/>
          </p:cNvSpPr>
          <p:nvPr>
            <p:ph type="title"/>
          </p:nvPr>
        </p:nvSpPr>
        <p:spPr>
          <a:xfrm>
            <a:off x="356893" y="232839"/>
            <a:ext cx="10515600" cy="811922"/>
          </a:xfrm>
        </p:spPr>
        <p:txBody>
          <a:bodyPr/>
          <a:lstStyle/>
          <a:p>
            <a:r>
              <a:rPr lang="en-US" b="1" dirty="0"/>
              <a:t>Business Value</a:t>
            </a:r>
          </a:p>
        </p:txBody>
      </p:sp>
      <p:graphicFrame>
        <p:nvGraphicFramePr>
          <p:cNvPr id="3" name="Diagram 2">
            <a:extLst>
              <a:ext uri="{FF2B5EF4-FFF2-40B4-BE49-F238E27FC236}">
                <a16:creationId xmlns:a16="http://schemas.microsoft.com/office/drawing/2014/main" id="{4D463DD2-DA2C-FF1C-9F81-5D7DF1D12C4C}"/>
              </a:ext>
            </a:extLst>
          </p:cNvPr>
          <p:cNvGraphicFramePr/>
          <p:nvPr>
            <p:extLst>
              <p:ext uri="{D42A27DB-BD31-4B8C-83A1-F6EECF244321}">
                <p14:modId xmlns:p14="http://schemas.microsoft.com/office/powerpoint/2010/main" val="3589781855"/>
              </p:ext>
            </p:extLst>
          </p:nvPr>
        </p:nvGraphicFramePr>
        <p:xfrm>
          <a:off x="184206" y="2203981"/>
          <a:ext cx="5457826" cy="3252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A2AC13B-A727-0FD8-D4B3-8E233CFF735F}"/>
              </a:ext>
            </a:extLst>
          </p:cNvPr>
          <p:cNvGraphicFramePr/>
          <p:nvPr>
            <p:extLst>
              <p:ext uri="{D42A27DB-BD31-4B8C-83A1-F6EECF244321}">
                <p14:modId xmlns:p14="http://schemas.microsoft.com/office/powerpoint/2010/main" val="3116843178"/>
              </p:ext>
            </p:extLst>
          </p:nvPr>
        </p:nvGraphicFramePr>
        <p:xfrm>
          <a:off x="6340528" y="1919015"/>
          <a:ext cx="5457827" cy="38220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FDA73CF9-B02C-4894-C5FD-038C68DBE099}"/>
              </a:ext>
            </a:extLst>
          </p:cNvPr>
          <p:cNvSpPr/>
          <p:nvPr/>
        </p:nvSpPr>
        <p:spPr>
          <a:xfrm>
            <a:off x="1843176" y="3601040"/>
            <a:ext cx="2139885" cy="646331"/>
          </a:xfrm>
          <a:prstGeom prst="rect">
            <a:avLst/>
          </a:prstGeom>
          <a:solidFill>
            <a:schemeClr val="accent1">
              <a:lumMod val="20000"/>
              <a:lumOff val="80000"/>
            </a:schemeClr>
          </a:solidFill>
          <a:effectLst>
            <a:glow rad="63500">
              <a:schemeClr val="accent1">
                <a:satMod val="175000"/>
                <a:alpha val="40000"/>
              </a:schemeClr>
            </a:glow>
          </a:effectLst>
        </p:spPr>
        <p:txBody>
          <a:bodyPr wrap="square" lIns="91440" tIns="45720" rIns="91440" bIns="45720">
            <a:spAutoFit/>
          </a:bodyPr>
          <a:lstStyle/>
          <a:p>
            <a:pPr algn="ctr"/>
            <a:r>
              <a:rPr lang="en-US" sz="3600" dirty="0">
                <a:ln w="0">
                  <a:solidFill>
                    <a:srgbClr val="002060"/>
                  </a:solidFill>
                </a:ln>
                <a:solidFill>
                  <a:schemeClr val="tx2">
                    <a:lumMod val="50000"/>
                  </a:schemeClr>
                </a:solidFill>
                <a:effectLst>
                  <a:outerShdw blurRad="38100" dist="19050" dir="2700000" algn="tl" rotWithShape="0">
                    <a:schemeClr val="dk1">
                      <a:alpha val="40000"/>
                    </a:schemeClr>
                  </a:outerShdw>
                </a:effectLst>
              </a:rPr>
              <a:t>Values</a:t>
            </a:r>
            <a:endParaRPr lang="en-US" sz="3600" b="0" cap="none" spc="0" dirty="0">
              <a:ln w="0">
                <a:solidFill>
                  <a:srgbClr val="002060"/>
                </a:solidFill>
              </a:ln>
              <a:solidFill>
                <a:schemeClr val="tx2">
                  <a:lumMod val="50000"/>
                </a:schemeClr>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052720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dMKb7mb"/>
  <p:tag name="ARTICULATE_DESIGN_ID_2021 BAA" val="tGVEPjQk"/>
  <p:tag name="ARTICULATE_PROJECT_OPEN" val="0"/>
  <p:tag name="THINKCELLUNDODONOTDELETE"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BAA">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BAA" id="{E130FCBF-971D-46F0-B806-0FC5692BFCC0}" vid="{A0A33917-B5B7-41BA-9F60-F4843AFC1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1255</Words>
  <Application>Microsoft Office PowerPoint</Application>
  <PresentationFormat>Widescreen</PresentationFormat>
  <Paragraphs>161</Paragraphs>
  <Slides>12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ATT Aleck Sans</vt:lpstr>
      <vt:lpstr>Calibri</vt:lpstr>
      <vt:lpstr>Graphik</vt:lpstr>
      <vt:lpstr>2021 BAA</vt:lpstr>
      <vt:lpstr>think-cell Slide</vt:lpstr>
      <vt:lpstr>AI Driven Smart Appliances Sustainability Analyzer</vt:lpstr>
      <vt:lpstr>Executive Summary</vt:lpstr>
      <vt:lpstr>Outcome and Methodology</vt:lpstr>
      <vt:lpstr>Outcome and Methodology</vt:lpstr>
      <vt:lpstr>PowerPoint Presentation</vt:lpstr>
      <vt:lpstr>PowerPoint Presentation</vt:lpstr>
      <vt:lpstr>Proving this works using Evaluation metrics  </vt:lpstr>
      <vt:lpstr>PowerPoint Presentation</vt:lpstr>
      <vt:lpstr>Business Value</vt:lpstr>
      <vt:lpstr>Deployment Plan and Integration</vt:lpstr>
      <vt:lpstr>Recommendations and Next Steps </vt:lpstr>
      <vt:lpstr>Appendix: Key analyses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Ankur</dc:creator>
  <cp:lastModifiedBy>Revathi Dhotre</cp:lastModifiedBy>
  <cp:revision>10</cp:revision>
  <dcterms:created xsi:type="dcterms:W3CDTF">2022-08-08T13:37:03Z</dcterms:created>
  <dcterms:modified xsi:type="dcterms:W3CDTF">2024-09-06T03:33:00Z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780E3EE4-6A46-412A-A8EB-4F79E9E1B346</vt:lpwstr>
  </property>
  <property fmtid="{D5CDD505-2E9C-101B-9397-08002B2CF9AE}" pid="3" name="ArticulatePath">
    <vt:lpwstr>https://wwt-my.sharepoint.com/personal/guptaan_wwt_com/Documents/DS Capstone</vt:lpwstr>
  </property>
</Properties>
</file>